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70" r:id="rId7"/>
    <p:sldId id="271" r:id="rId8"/>
    <p:sldId id="272" r:id="rId9"/>
    <p:sldId id="273" r:id="rId10"/>
    <p:sldId id="277" r:id="rId11"/>
    <p:sldId id="275" r:id="rId12"/>
    <p:sldId id="276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2ECD9-2F29-43F2-89BA-F9AE6E28F338}" v="163" dt="2025-07-17T19:23:32.4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8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8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0B3AB2-F9CA-48BE-9995-5F6C0280FB4B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42E60CE-63FD-46AF-9137-B764A11DA4F8}">
      <dgm:prSet/>
      <dgm:spPr/>
      <dgm:t>
        <a:bodyPr/>
        <a:lstStyle/>
        <a:p>
          <a:pPr>
            <a:defRPr cap="all"/>
          </a:pPr>
          <a:r>
            <a:rPr lang="en-US"/>
            <a:t>Lack of dedicated resources </a:t>
          </a:r>
        </a:p>
      </dgm:t>
    </dgm:pt>
    <dgm:pt modelId="{AD5FB290-40B8-4232-A874-F8298FD8956A}" type="parTrans" cxnId="{EBCBD6F8-69F3-4476-9986-2E5E04D56876}">
      <dgm:prSet/>
      <dgm:spPr/>
      <dgm:t>
        <a:bodyPr/>
        <a:lstStyle/>
        <a:p>
          <a:endParaRPr lang="en-US"/>
        </a:p>
      </dgm:t>
    </dgm:pt>
    <dgm:pt modelId="{9B422DB3-0EFF-4F02-A670-ED3A668B8DDF}" type="sibTrans" cxnId="{EBCBD6F8-69F3-4476-9986-2E5E04D56876}">
      <dgm:prSet/>
      <dgm:spPr/>
      <dgm:t>
        <a:bodyPr/>
        <a:lstStyle/>
        <a:p>
          <a:endParaRPr lang="en-US"/>
        </a:p>
      </dgm:t>
    </dgm:pt>
    <dgm:pt modelId="{F455998D-A834-4D34-B062-A9375836BFB3}">
      <dgm:prSet/>
      <dgm:spPr/>
      <dgm:t>
        <a:bodyPr/>
        <a:lstStyle/>
        <a:p>
          <a:pPr>
            <a:defRPr cap="all"/>
          </a:pPr>
          <a:r>
            <a:rPr lang="en-US"/>
            <a:t>Fragmented responsibilities and issue ownership</a:t>
          </a:r>
        </a:p>
      </dgm:t>
    </dgm:pt>
    <dgm:pt modelId="{5B32A999-ECE3-4D2A-9AC1-FD311320978B}" type="parTrans" cxnId="{EB693320-C510-43DB-91D7-7632990A4979}">
      <dgm:prSet/>
      <dgm:spPr/>
      <dgm:t>
        <a:bodyPr/>
        <a:lstStyle/>
        <a:p>
          <a:endParaRPr lang="en-US"/>
        </a:p>
      </dgm:t>
    </dgm:pt>
    <dgm:pt modelId="{87A6AD05-234E-4737-BB80-4279CD9F55E3}" type="sibTrans" cxnId="{EB693320-C510-43DB-91D7-7632990A4979}">
      <dgm:prSet/>
      <dgm:spPr/>
      <dgm:t>
        <a:bodyPr/>
        <a:lstStyle/>
        <a:p>
          <a:endParaRPr lang="en-US"/>
        </a:p>
      </dgm:t>
    </dgm:pt>
    <dgm:pt modelId="{D2AEA6FF-2BB6-48D5-933A-B225208315DE}">
      <dgm:prSet/>
      <dgm:spPr/>
      <dgm:t>
        <a:bodyPr/>
        <a:lstStyle/>
        <a:p>
          <a:pPr>
            <a:defRPr cap="all"/>
          </a:pPr>
          <a:r>
            <a:rPr lang="en-US"/>
            <a:t>Slow discovery and takedown processes</a:t>
          </a:r>
        </a:p>
      </dgm:t>
    </dgm:pt>
    <dgm:pt modelId="{49C52E72-F2F7-493D-98E4-59C33F540FB9}" type="parTrans" cxnId="{B9445A68-7378-468C-B1FE-7E7642B3EFA4}">
      <dgm:prSet/>
      <dgm:spPr/>
      <dgm:t>
        <a:bodyPr/>
        <a:lstStyle/>
        <a:p>
          <a:endParaRPr lang="en-US"/>
        </a:p>
      </dgm:t>
    </dgm:pt>
    <dgm:pt modelId="{28F7A844-6B66-4944-AF66-42A51ACB863C}" type="sibTrans" cxnId="{B9445A68-7378-468C-B1FE-7E7642B3EFA4}">
      <dgm:prSet/>
      <dgm:spPr/>
      <dgm:t>
        <a:bodyPr/>
        <a:lstStyle/>
        <a:p>
          <a:endParaRPr lang="en-US"/>
        </a:p>
      </dgm:t>
    </dgm:pt>
    <dgm:pt modelId="{5FD3179A-70A8-47C3-BD41-980619757873}">
      <dgm:prSet/>
      <dgm:spPr/>
      <dgm:t>
        <a:bodyPr/>
        <a:lstStyle/>
        <a:p>
          <a:pPr>
            <a:defRPr cap="all"/>
          </a:pPr>
          <a:r>
            <a:rPr lang="en-US"/>
            <a:t>Limit on FTE and overhead expense growth</a:t>
          </a:r>
        </a:p>
      </dgm:t>
    </dgm:pt>
    <dgm:pt modelId="{A09389E5-485C-493B-96FA-EAF8A3473A0E}" type="parTrans" cxnId="{8E97C306-F677-4827-A9E4-F679A8B66BFA}">
      <dgm:prSet/>
      <dgm:spPr/>
      <dgm:t>
        <a:bodyPr/>
        <a:lstStyle/>
        <a:p>
          <a:endParaRPr lang="en-US"/>
        </a:p>
      </dgm:t>
    </dgm:pt>
    <dgm:pt modelId="{BC0F94AD-6E6C-441F-9A51-DF04BCD6281F}" type="sibTrans" cxnId="{8E97C306-F677-4827-A9E4-F679A8B66BFA}">
      <dgm:prSet/>
      <dgm:spPr/>
      <dgm:t>
        <a:bodyPr/>
        <a:lstStyle/>
        <a:p>
          <a:endParaRPr lang="en-US"/>
        </a:p>
      </dgm:t>
    </dgm:pt>
    <dgm:pt modelId="{2F21E366-EE36-45DA-9AC7-1E27979CD117}" type="pres">
      <dgm:prSet presAssocID="{FC0B3AB2-F9CA-48BE-9995-5F6C0280FB4B}" presName="root" presStyleCnt="0">
        <dgm:presLayoutVars>
          <dgm:dir/>
          <dgm:resizeHandles val="exact"/>
        </dgm:presLayoutVars>
      </dgm:prSet>
      <dgm:spPr/>
    </dgm:pt>
    <dgm:pt modelId="{B5F8D77A-43A9-47E2-9A1B-75C5D22E94F4}" type="pres">
      <dgm:prSet presAssocID="{742E60CE-63FD-46AF-9137-B764A11DA4F8}" presName="compNode" presStyleCnt="0"/>
      <dgm:spPr/>
    </dgm:pt>
    <dgm:pt modelId="{67F6CD7F-22D1-4E9E-8AAC-3F0453E50686}" type="pres">
      <dgm:prSet presAssocID="{742E60CE-63FD-46AF-9137-B764A11DA4F8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45074E41-1EEE-4436-B9A2-BC52CC04A53C}" type="pres">
      <dgm:prSet presAssocID="{742E60CE-63FD-46AF-9137-B764A11DA4F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6AAE7133-C063-4D28-B704-426E77B83928}" type="pres">
      <dgm:prSet presAssocID="{742E60CE-63FD-46AF-9137-B764A11DA4F8}" presName="spaceRect" presStyleCnt="0"/>
      <dgm:spPr/>
    </dgm:pt>
    <dgm:pt modelId="{77F6463E-46DE-4FB4-B455-38F5860DBFDA}" type="pres">
      <dgm:prSet presAssocID="{742E60CE-63FD-46AF-9137-B764A11DA4F8}" presName="textRect" presStyleLbl="revTx" presStyleIdx="0" presStyleCnt="4">
        <dgm:presLayoutVars>
          <dgm:chMax val="1"/>
          <dgm:chPref val="1"/>
        </dgm:presLayoutVars>
      </dgm:prSet>
      <dgm:spPr/>
    </dgm:pt>
    <dgm:pt modelId="{530FD76D-A31F-4A96-A7AE-87D71298B394}" type="pres">
      <dgm:prSet presAssocID="{9B422DB3-0EFF-4F02-A670-ED3A668B8DDF}" presName="sibTrans" presStyleCnt="0"/>
      <dgm:spPr/>
    </dgm:pt>
    <dgm:pt modelId="{EF9137D4-E9E3-4BE9-93F7-74D9A395CB6F}" type="pres">
      <dgm:prSet presAssocID="{F455998D-A834-4D34-B062-A9375836BFB3}" presName="compNode" presStyleCnt="0"/>
      <dgm:spPr/>
    </dgm:pt>
    <dgm:pt modelId="{D1E3177D-7FB3-4E46-805B-34989C07B409}" type="pres">
      <dgm:prSet presAssocID="{F455998D-A834-4D34-B062-A9375836BFB3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DE7BABFA-8C3A-46A7-9989-E62AE725955E}" type="pres">
      <dgm:prSet presAssocID="{F455998D-A834-4D34-B062-A9375836BFB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53AA940-2026-43BC-8587-F917A160B57D}" type="pres">
      <dgm:prSet presAssocID="{F455998D-A834-4D34-B062-A9375836BFB3}" presName="spaceRect" presStyleCnt="0"/>
      <dgm:spPr/>
    </dgm:pt>
    <dgm:pt modelId="{95AE9430-E507-4922-BCC6-024C8A3C2C43}" type="pres">
      <dgm:prSet presAssocID="{F455998D-A834-4D34-B062-A9375836BFB3}" presName="textRect" presStyleLbl="revTx" presStyleIdx="1" presStyleCnt="4">
        <dgm:presLayoutVars>
          <dgm:chMax val="1"/>
          <dgm:chPref val="1"/>
        </dgm:presLayoutVars>
      </dgm:prSet>
      <dgm:spPr/>
    </dgm:pt>
    <dgm:pt modelId="{1622980E-1ABE-45C6-B05F-DA3598F2C213}" type="pres">
      <dgm:prSet presAssocID="{87A6AD05-234E-4737-BB80-4279CD9F55E3}" presName="sibTrans" presStyleCnt="0"/>
      <dgm:spPr/>
    </dgm:pt>
    <dgm:pt modelId="{CD734310-0934-4E02-AA41-FBCA7309FFE0}" type="pres">
      <dgm:prSet presAssocID="{D2AEA6FF-2BB6-48D5-933A-B225208315DE}" presName="compNode" presStyleCnt="0"/>
      <dgm:spPr/>
    </dgm:pt>
    <dgm:pt modelId="{5F2A6A4C-87D0-4F3A-A114-56B455993DD9}" type="pres">
      <dgm:prSet presAssocID="{D2AEA6FF-2BB6-48D5-933A-B225208315DE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0BC71C8-DF17-48E0-BCD0-89714539F2B8}" type="pres">
      <dgm:prSet presAssocID="{D2AEA6FF-2BB6-48D5-933A-B225208315D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EE25D390-AAC1-478B-A36B-EBF57DAE4CAD}" type="pres">
      <dgm:prSet presAssocID="{D2AEA6FF-2BB6-48D5-933A-B225208315DE}" presName="spaceRect" presStyleCnt="0"/>
      <dgm:spPr/>
    </dgm:pt>
    <dgm:pt modelId="{180C4720-534D-4D46-A258-CCBDF9EC03C0}" type="pres">
      <dgm:prSet presAssocID="{D2AEA6FF-2BB6-48D5-933A-B225208315DE}" presName="textRect" presStyleLbl="revTx" presStyleIdx="2" presStyleCnt="4">
        <dgm:presLayoutVars>
          <dgm:chMax val="1"/>
          <dgm:chPref val="1"/>
        </dgm:presLayoutVars>
      </dgm:prSet>
      <dgm:spPr/>
    </dgm:pt>
    <dgm:pt modelId="{F1EC72F3-2F42-484C-8CBC-119DB79F0171}" type="pres">
      <dgm:prSet presAssocID="{28F7A844-6B66-4944-AF66-42A51ACB863C}" presName="sibTrans" presStyleCnt="0"/>
      <dgm:spPr/>
    </dgm:pt>
    <dgm:pt modelId="{635D0C9B-0C65-4B1D-B6B1-B42DABDE9C2C}" type="pres">
      <dgm:prSet presAssocID="{5FD3179A-70A8-47C3-BD41-980619757873}" presName="compNode" presStyleCnt="0"/>
      <dgm:spPr/>
    </dgm:pt>
    <dgm:pt modelId="{8FB20B37-661A-4DCA-A959-AFED54F89F4E}" type="pres">
      <dgm:prSet presAssocID="{5FD3179A-70A8-47C3-BD41-980619757873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BE177F7-7298-4162-A7EF-8BEB60A646FF}" type="pres">
      <dgm:prSet presAssocID="{5FD3179A-70A8-47C3-BD41-98061975787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485DF5C1-35F5-4695-8FE8-4D059643CDFC}" type="pres">
      <dgm:prSet presAssocID="{5FD3179A-70A8-47C3-BD41-980619757873}" presName="spaceRect" presStyleCnt="0"/>
      <dgm:spPr/>
    </dgm:pt>
    <dgm:pt modelId="{77DB26B9-C151-4BEA-911C-243E0ECB3FDD}" type="pres">
      <dgm:prSet presAssocID="{5FD3179A-70A8-47C3-BD41-98061975787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E97C306-F677-4827-A9E4-F679A8B66BFA}" srcId="{FC0B3AB2-F9CA-48BE-9995-5F6C0280FB4B}" destId="{5FD3179A-70A8-47C3-BD41-980619757873}" srcOrd="3" destOrd="0" parTransId="{A09389E5-485C-493B-96FA-EAF8A3473A0E}" sibTransId="{BC0F94AD-6E6C-441F-9A51-DF04BCD6281F}"/>
    <dgm:cxn modelId="{1245BB0C-A1A1-44D2-A0A0-0EB661035304}" type="presOf" srcId="{742E60CE-63FD-46AF-9137-B764A11DA4F8}" destId="{77F6463E-46DE-4FB4-B455-38F5860DBFDA}" srcOrd="0" destOrd="0" presId="urn:microsoft.com/office/officeart/2018/5/layout/IconLeafLabelList"/>
    <dgm:cxn modelId="{EB693320-C510-43DB-91D7-7632990A4979}" srcId="{FC0B3AB2-F9CA-48BE-9995-5F6C0280FB4B}" destId="{F455998D-A834-4D34-B062-A9375836BFB3}" srcOrd="1" destOrd="0" parTransId="{5B32A999-ECE3-4D2A-9AC1-FD311320978B}" sibTransId="{87A6AD05-234E-4737-BB80-4279CD9F55E3}"/>
    <dgm:cxn modelId="{B9445A68-7378-468C-B1FE-7E7642B3EFA4}" srcId="{FC0B3AB2-F9CA-48BE-9995-5F6C0280FB4B}" destId="{D2AEA6FF-2BB6-48D5-933A-B225208315DE}" srcOrd="2" destOrd="0" parTransId="{49C52E72-F2F7-493D-98E4-59C33F540FB9}" sibTransId="{28F7A844-6B66-4944-AF66-42A51ACB863C}"/>
    <dgm:cxn modelId="{61F67286-E36E-4E7A-BBD0-9342FE5E388E}" type="presOf" srcId="{FC0B3AB2-F9CA-48BE-9995-5F6C0280FB4B}" destId="{2F21E366-EE36-45DA-9AC7-1E27979CD117}" srcOrd="0" destOrd="0" presId="urn:microsoft.com/office/officeart/2018/5/layout/IconLeafLabelList"/>
    <dgm:cxn modelId="{004E3094-A96D-43B4-AA5A-77D0A65A744A}" type="presOf" srcId="{5FD3179A-70A8-47C3-BD41-980619757873}" destId="{77DB26B9-C151-4BEA-911C-243E0ECB3FDD}" srcOrd="0" destOrd="0" presId="urn:microsoft.com/office/officeart/2018/5/layout/IconLeafLabelList"/>
    <dgm:cxn modelId="{C7E9ADAA-B1EF-4C7F-BF1D-54B4139D2036}" type="presOf" srcId="{D2AEA6FF-2BB6-48D5-933A-B225208315DE}" destId="{180C4720-534D-4D46-A258-CCBDF9EC03C0}" srcOrd="0" destOrd="0" presId="urn:microsoft.com/office/officeart/2018/5/layout/IconLeafLabelList"/>
    <dgm:cxn modelId="{E0341EBA-E10C-48B0-BA5C-15031BDE5B43}" type="presOf" srcId="{F455998D-A834-4D34-B062-A9375836BFB3}" destId="{95AE9430-E507-4922-BCC6-024C8A3C2C43}" srcOrd="0" destOrd="0" presId="urn:microsoft.com/office/officeart/2018/5/layout/IconLeafLabelList"/>
    <dgm:cxn modelId="{EBCBD6F8-69F3-4476-9986-2E5E04D56876}" srcId="{FC0B3AB2-F9CA-48BE-9995-5F6C0280FB4B}" destId="{742E60CE-63FD-46AF-9137-B764A11DA4F8}" srcOrd="0" destOrd="0" parTransId="{AD5FB290-40B8-4232-A874-F8298FD8956A}" sibTransId="{9B422DB3-0EFF-4F02-A670-ED3A668B8DDF}"/>
    <dgm:cxn modelId="{8E566512-4412-4783-9AF6-78B6A4808BA3}" type="presParOf" srcId="{2F21E366-EE36-45DA-9AC7-1E27979CD117}" destId="{B5F8D77A-43A9-47E2-9A1B-75C5D22E94F4}" srcOrd="0" destOrd="0" presId="urn:microsoft.com/office/officeart/2018/5/layout/IconLeafLabelList"/>
    <dgm:cxn modelId="{7D655F8E-501D-412C-8D34-E739B7A88F8D}" type="presParOf" srcId="{B5F8D77A-43A9-47E2-9A1B-75C5D22E94F4}" destId="{67F6CD7F-22D1-4E9E-8AAC-3F0453E50686}" srcOrd="0" destOrd="0" presId="urn:microsoft.com/office/officeart/2018/5/layout/IconLeafLabelList"/>
    <dgm:cxn modelId="{848C512C-5EF2-4BED-A08B-650E8F46CB93}" type="presParOf" srcId="{B5F8D77A-43A9-47E2-9A1B-75C5D22E94F4}" destId="{45074E41-1EEE-4436-B9A2-BC52CC04A53C}" srcOrd="1" destOrd="0" presId="urn:microsoft.com/office/officeart/2018/5/layout/IconLeafLabelList"/>
    <dgm:cxn modelId="{98CC47FD-365E-41D6-BE60-3CCECAA24CCA}" type="presParOf" srcId="{B5F8D77A-43A9-47E2-9A1B-75C5D22E94F4}" destId="{6AAE7133-C063-4D28-B704-426E77B83928}" srcOrd="2" destOrd="0" presId="urn:microsoft.com/office/officeart/2018/5/layout/IconLeafLabelList"/>
    <dgm:cxn modelId="{A1225ED0-3B8F-464D-A48F-F36376583988}" type="presParOf" srcId="{B5F8D77A-43A9-47E2-9A1B-75C5D22E94F4}" destId="{77F6463E-46DE-4FB4-B455-38F5860DBFDA}" srcOrd="3" destOrd="0" presId="urn:microsoft.com/office/officeart/2018/5/layout/IconLeafLabelList"/>
    <dgm:cxn modelId="{6829392E-5917-4996-B303-6AB4B3C9F966}" type="presParOf" srcId="{2F21E366-EE36-45DA-9AC7-1E27979CD117}" destId="{530FD76D-A31F-4A96-A7AE-87D71298B394}" srcOrd="1" destOrd="0" presId="urn:microsoft.com/office/officeart/2018/5/layout/IconLeafLabelList"/>
    <dgm:cxn modelId="{50F82919-881F-4D9B-BC8E-7EE76BD0E9C5}" type="presParOf" srcId="{2F21E366-EE36-45DA-9AC7-1E27979CD117}" destId="{EF9137D4-E9E3-4BE9-93F7-74D9A395CB6F}" srcOrd="2" destOrd="0" presId="urn:microsoft.com/office/officeart/2018/5/layout/IconLeafLabelList"/>
    <dgm:cxn modelId="{538541F0-EF29-4414-8654-6B7598179A9A}" type="presParOf" srcId="{EF9137D4-E9E3-4BE9-93F7-74D9A395CB6F}" destId="{D1E3177D-7FB3-4E46-805B-34989C07B409}" srcOrd="0" destOrd="0" presId="urn:microsoft.com/office/officeart/2018/5/layout/IconLeafLabelList"/>
    <dgm:cxn modelId="{9BECB076-BDCC-438D-BBB6-7AD29418E0E3}" type="presParOf" srcId="{EF9137D4-E9E3-4BE9-93F7-74D9A395CB6F}" destId="{DE7BABFA-8C3A-46A7-9989-E62AE725955E}" srcOrd="1" destOrd="0" presId="urn:microsoft.com/office/officeart/2018/5/layout/IconLeafLabelList"/>
    <dgm:cxn modelId="{1AD9956A-4738-46AE-AB32-9055E3C5F731}" type="presParOf" srcId="{EF9137D4-E9E3-4BE9-93F7-74D9A395CB6F}" destId="{153AA940-2026-43BC-8587-F917A160B57D}" srcOrd="2" destOrd="0" presId="urn:microsoft.com/office/officeart/2018/5/layout/IconLeafLabelList"/>
    <dgm:cxn modelId="{D12C90EC-EF80-4838-9BE0-9182AAFA0E7C}" type="presParOf" srcId="{EF9137D4-E9E3-4BE9-93F7-74D9A395CB6F}" destId="{95AE9430-E507-4922-BCC6-024C8A3C2C43}" srcOrd="3" destOrd="0" presId="urn:microsoft.com/office/officeart/2018/5/layout/IconLeafLabelList"/>
    <dgm:cxn modelId="{D66A5ABB-40DA-41E4-BE42-7C3B45FB9A27}" type="presParOf" srcId="{2F21E366-EE36-45DA-9AC7-1E27979CD117}" destId="{1622980E-1ABE-45C6-B05F-DA3598F2C213}" srcOrd="3" destOrd="0" presId="urn:microsoft.com/office/officeart/2018/5/layout/IconLeafLabelList"/>
    <dgm:cxn modelId="{2382DC86-6654-45DF-9B4C-9ADA8F7FC23E}" type="presParOf" srcId="{2F21E366-EE36-45DA-9AC7-1E27979CD117}" destId="{CD734310-0934-4E02-AA41-FBCA7309FFE0}" srcOrd="4" destOrd="0" presId="urn:microsoft.com/office/officeart/2018/5/layout/IconLeafLabelList"/>
    <dgm:cxn modelId="{366CC7AC-EEBA-4698-8CDC-41E4179D93DB}" type="presParOf" srcId="{CD734310-0934-4E02-AA41-FBCA7309FFE0}" destId="{5F2A6A4C-87D0-4F3A-A114-56B455993DD9}" srcOrd="0" destOrd="0" presId="urn:microsoft.com/office/officeart/2018/5/layout/IconLeafLabelList"/>
    <dgm:cxn modelId="{B28F6CB0-669F-4631-A8D5-36C9040D1B56}" type="presParOf" srcId="{CD734310-0934-4E02-AA41-FBCA7309FFE0}" destId="{00BC71C8-DF17-48E0-BCD0-89714539F2B8}" srcOrd="1" destOrd="0" presId="urn:microsoft.com/office/officeart/2018/5/layout/IconLeafLabelList"/>
    <dgm:cxn modelId="{1DBB3D23-093E-4FD1-A2BA-CA56FB74BB37}" type="presParOf" srcId="{CD734310-0934-4E02-AA41-FBCA7309FFE0}" destId="{EE25D390-AAC1-478B-A36B-EBF57DAE4CAD}" srcOrd="2" destOrd="0" presId="urn:microsoft.com/office/officeart/2018/5/layout/IconLeafLabelList"/>
    <dgm:cxn modelId="{73BC46C8-C2FD-4E1A-87AE-4A8250B97465}" type="presParOf" srcId="{CD734310-0934-4E02-AA41-FBCA7309FFE0}" destId="{180C4720-534D-4D46-A258-CCBDF9EC03C0}" srcOrd="3" destOrd="0" presId="urn:microsoft.com/office/officeart/2018/5/layout/IconLeafLabelList"/>
    <dgm:cxn modelId="{B522E31D-0307-45E3-A90A-F17CD3A3A393}" type="presParOf" srcId="{2F21E366-EE36-45DA-9AC7-1E27979CD117}" destId="{F1EC72F3-2F42-484C-8CBC-119DB79F0171}" srcOrd="5" destOrd="0" presId="urn:microsoft.com/office/officeart/2018/5/layout/IconLeafLabelList"/>
    <dgm:cxn modelId="{EA5786A2-0C68-4215-96CB-6C085D2B98F0}" type="presParOf" srcId="{2F21E366-EE36-45DA-9AC7-1E27979CD117}" destId="{635D0C9B-0C65-4B1D-B6B1-B42DABDE9C2C}" srcOrd="6" destOrd="0" presId="urn:microsoft.com/office/officeart/2018/5/layout/IconLeafLabelList"/>
    <dgm:cxn modelId="{2E9ABE1D-D76B-4DE7-8899-D12D92877F00}" type="presParOf" srcId="{635D0C9B-0C65-4B1D-B6B1-B42DABDE9C2C}" destId="{8FB20B37-661A-4DCA-A959-AFED54F89F4E}" srcOrd="0" destOrd="0" presId="urn:microsoft.com/office/officeart/2018/5/layout/IconLeafLabelList"/>
    <dgm:cxn modelId="{459A31AA-20F0-4DAA-A900-CFDD551AE9DC}" type="presParOf" srcId="{635D0C9B-0C65-4B1D-B6B1-B42DABDE9C2C}" destId="{7BE177F7-7298-4162-A7EF-8BEB60A646FF}" srcOrd="1" destOrd="0" presId="urn:microsoft.com/office/officeart/2018/5/layout/IconLeafLabelList"/>
    <dgm:cxn modelId="{E8323F93-4111-4712-AB42-7E2D75CF1C85}" type="presParOf" srcId="{635D0C9B-0C65-4B1D-B6B1-B42DABDE9C2C}" destId="{485DF5C1-35F5-4695-8FE8-4D059643CDFC}" srcOrd="2" destOrd="0" presId="urn:microsoft.com/office/officeart/2018/5/layout/IconLeafLabelList"/>
    <dgm:cxn modelId="{5ACF9DE8-0E9E-4A31-BE74-EA20179FCAA6}" type="presParOf" srcId="{635D0C9B-0C65-4B1D-B6B1-B42DABDE9C2C}" destId="{77DB26B9-C151-4BEA-911C-243E0ECB3FDD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EBB56B-904B-4128-961A-A0A85FC0A16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FE0B8-4F14-408B-9270-2AE88B4D95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Establish Brand Protection Manager (FTE) in conjunction with a software solution</a:t>
          </a:r>
        </a:p>
      </dgm:t>
    </dgm:pt>
    <dgm:pt modelId="{F8D9B515-2729-4917-AA6C-46F175A38D44}" type="parTrans" cxnId="{94053172-AEEA-44AB-8F38-0EA45601DA65}">
      <dgm:prSet/>
      <dgm:spPr/>
      <dgm:t>
        <a:bodyPr/>
        <a:lstStyle/>
        <a:p>
          <a:endParaRPr lang="en-US"/>
        </a:p>
      </dgm:t>
    </dgm:pt>
    <dgm:pt modelId="{5EE291A4-F00E-443E-970C-DFB5BE633861}" type="sibTrans" cxnId="{94053172-AEEA-44AB-8F38-0EA45601DA65}">
      <dgm:prSet/>
      <dgm:spPr/>
      <dgm:t>
        <a:bodyPr/>
        <a:lstStyle/>
        <a:p>
          <a:endParaRPr lang="en-US"/>
        </a:p>
      </dgm:t>
    </dgm:pt>
    <dgm:pt modelId="{C8C7EF40-ED4C-4263-B02D-31D05D26D1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Contract with a trusted brand protection service</a:t>
          </a:r>
        </a:p>
      </dgm:t>
    </dgm:pt>
    <dgm:pt modelId="{2F2E30F3-2CB6-422B-AAEC-DDF5FB3AEAED}" type="parTrans" cxnId="{5ED5441B-E698-4527-8C25-885A4FDC7D71}">
      <dgm:prSet/>
      <dgm:spPr/>
      <dgm:t>
        <a:bodyPr/>
        <a:lstStyle/>
        <a:p>
          <a:endParaRPr lang="en-US"/>
        </a:p>
      </dgm:t>
    </dgm:pt>
    <dgm:pt modelId="{F1FC417C-59E9-4B15-9C79-AAE97EA21088}" type="sibTrans" cxnId="{5ED5441B-E698-4527-8C25-885A4FDC7D71}">
      <dgm:prSet/>
      <dgm:spPr/>
      <dgm:t>
        <a:bodyPr/>
        <a:lstStyle/>
        <a:p>
          <a:endParaRPr lang="en-US"/>
        </a:p>
      </dgm:t>
    </dgm:pt>
    <dgm:pt modelId="{739B1496-BF98-4A02-8909-1D1E095FB63F}" type="pres">
      <dgm:prSet presAssocID="{D3EBB56B-904B-4128-961A-A0A85FC0A168}" presName="root" presStyleCnt="0">
        <dgm:presLayoutVars>
          <dgm:dir/>
          <dgm:resizeHandles val="exact"/>
        </dgm:presLayoutVars>
      </dgm:prSet>
      <dgm:spPr/>
    </dgm:pt>
    <dgm:pt modelId="{75BCA6E6-7808-470C-9966-DC4701BBAF9C}" type="pres">
      <dgm:prSet presAssocID="{FC4FE0B8-4F14-408B-9270-2AE88B4D95A1}" presName="compNode" presStyleCnt="0"/>
      <dgm:spPr/>
    </dgm:pt>
    <dgm:pt modelId="{2541107C-FABA-4538-9B04-0AB486C7B4E2}" type="pres">
      <dgm:prSet presAssocID="{FC4FE0B8-4F14-408B-9270-2AE88B4D95A1}" presName="iconRect" presStyleLbl="node1" presStyleIdx="0" presStyleCnt="2" custLinFactNeighborX="-14655" custLinFactNeighborY="3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A60F5EEF-4CA6-4D0E-ABA6-5BB618BD1928}" type="pres">
      <dgm:prSet presAssocID="{FC4FE0B8-4F14-408B-9270-2AE88B4D95A1}" presName="spaceRect" presStyleCnt="0"/>
      <dgm:spPr/>
    </dgm:pt>
    <dgm:pt modelId="{644E3E94-BAD6-4915-8BB4-9E90D54AD64C}" type="pres">
      <dgm:prSet presAssocID="{FC4FE0B8-4F14-408B-9270-2AE88B4D95A1}" presName="textRect" presStyleLbl="revTx" presStyleIdx="0" presStyleCnt="2" custScaleX="86824" custScaleY="141229">
        <dgm:presLayoutVars>
          <dgm:chMax val="1"/>
          <dgm:chPref val="1"/>
        </dgm:presLayoutVars>
      </dgm:prSet>
      <dgm:spPr/>
    </dgm:pt>
    <dgm:pt modelId="{1E56B035-2803-416D-969C-6637A8F66218}" type="pres">
      <dgm:prSet presAssocID="{5EE291A4-F00E-443E-970C-DFB5BE633861}" presName="sibTrans" presStyleCnt="0"/>
      <dgm:spPr/>
    </dgm:pt>
    <dgm:pt modelId="{B6D71FBD-4EA9-4398-9462-30E994BB52AF}" type="pres">
      <dgm:prSet presAssocID="{C8C7EF40-ED4C-4263-B02D-31D05D26D1A8}" presName="compNode" presStyleCnt="0"/>
      <dgm:spPr/>
    </dgm:pt>
    <dgm:pt modelId="{87043B86-5464-4E7F-8978-4BA46DC9A54E}" type="pres">
      <dgm:prSet presAssocID="{C8C7EF40-ED4C-4263-B02D-31D05D26D1A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065E9F75-115A-4E13-A6CA-4531AFD291D2}" type="pres">
      <dgm:prSet presAssocID="{C8C7EF40-ED4C-4263-B02D-31D05D26D1A8}" presName="spaceRect" presStyleCnt="0"/>
      <dgm:spPr/>
    </dgm:pt>
    <dgm:pt modelId="{D4176BED-7408-485E-A198-A7F0B6298850}" type="pres">
      <dgm:prSet presAssocID="{C8C7EF40-ED4C-4263-B02D-31D05D26D1A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ED5441B-E698-4527-8C25-885A4FDC7D71}" srcId="{D3EBB56B-904B-4128-961A-A0A85FC0A168}" destId="{C8C7EF40-ED4C-4263-B02D-31D05D26D1A8}" srcOrd="1" destOrd="0" parTransId="{2F2E30F3-2CB6-422B-AAEC-DDF5FB3AEAED}" sibTransId="{F1FC417C-59E9-4B15-9C79-AAE97EA21088}"/>
    <dgm:cxn modelId="{E4C48667-0D4A-4020-8FA3-337F3008F0F0}" type="presOf" srcId="{D3EBB56B-904B-4128-961A-A0A85FC0A168}" destId="{739B1496-BF98-4A02-8909-1D1E095FB63F}" srcOrd="0" destOrd="0" presId="urn:microsoft.com/office/officeart/2018/2/layout/IconLabelList"/>
    <dgm:cxn modelId="{94053172-AEEA-44AB-8F38-0EA45601DA65}" srcId="{D3EBB56B-904B-4128-961A-A0A85FC0A168}" destId="{FC4FE0B8-4F14-408B-9270-2AE88B4D95A1}" srcOrd="0" destOrd="0" parTransId="{F8D9B515-2729-4917-AA6C-46F175A38D44}" sibTransId="{5EE291A4-F00E-443E-970C-DFB5BE633861}"/>
    <dgm:cxn modelId="{98A4D290-46BD-40CA-A774-04200CBC79EB}" type="presOf" srcId="{FC4FE0B8-4F14-408B-9270-2AE88B4D95A1}" destId="{644E3E94-BAD6-4915-8BB4-9E90D54AD64C}" srcOrd="0" destOrd="0" presId="urn:microsoft.com/office/officeart/2018/2/layout/IconLabelList"/>
    <dgm:cxn modelId="{C09264B8-C3D3-4C38-836C-E6351A2DECA7}" type="presOf" srcId="{C8C7EF40-ED4C-4263-B02D-31D05D26D1A8}" destId="{D4176BED-7408-485E-A198-A7F0B6298850}" srcOrd="0" destOrd="0" presId="urn:microsoft.com/office/officeart/2018/2/layout/IconLabelList"/>
    <dgm:cxn modelId="{D6D1107C-94C7-4857-A422-190F92A62C3E}" type="presParOf" srcId="{739B1496-BF98-4A02-8909-1D1E095FB63F}" destId="{75BCA6E6-7808-470C-9966-DC4701BBAF9C}" srcOrd="0" destOrd="0" presId="urn:microsoft.com/office/officeart/2018/2/layout/IconLabelList"/>
    <dgm:cxn modelId="{888AC4E3-90DB-42C8-A796-A45AC905E8CC}" type="presParOf" srcId="{75BCA6E6-7808-470C-9966-DC4701BBAF9C}" destId="{2541107C-FABA-4538-9B04-0AB486C7B4E2}" srcOrd="0" destOrd="0" presId="urn:microsoft.com/office/officeart/2018/2/layout/IconLabelList"/>
    <dgm:cxn modelId="{9261D9E9-5FCF-47E5-AF70-C83171A692F7}" type="presParOf" srcId="{75BCA6E6-7808-470C-9966-DC4701BBAF9C}" destId="{A60F5EEF-4CA6-4D0E-ABA6-5BB618BD1928}" srcOrd="1" destOrd="0" presId="urn:microsoft.com/office/officeart/2018/2/layout/IconLabelList"/>
    <dgm:cxn modelId="{BCA3DEE0-6E3F-45A6-BA39-9E8BB281EB42}" type="presParOf" srcId="{75BCA6E6-7808-470C-9966-DC4701BBAF9C}" destId="{644E3E94-BAD6-4915-8BB4-9E90D54AD64C}" srcOrd="2" destOrd="0" presId="urn:microsoft.com/office/officeart/2018/2/layout/IconLabelList"/>
    <dgm:cxn modelId="{B4E51C05-1BEB-45AD-B378-5E17990EA20E}" type="presParOf" srcId="{739B1496-BF98-4A02-8909-1D1E095FB63F}" destId="{1E56B035-2803-416D-969C-6637A8F66218}" srcOrd="1" destOrd="0" presId="urn:microsoft.com/office/officeart/2018/2/layout/IconLabelList"/>
    <dgm:cxn modelId="{D221674A-49AA-45BB-AE9C-3091DDBC382D}" type="presParOf" srcId="{739B1496-BF98-4A02-8909-1D1E095FB63F}" destId="{B6D71FBD-4EA9-4398-9462-30E994BB52AF}" srcOrd="2" destOrd="0" presId="urn:microsoft.com/office/officeart/2018/2/layout/IconLabelList"/>
    <dgm:cxn modelId="{6EC9D4EF-8678-4FF8-947D-3FC5575D99E1}" type="presParOf" srcId="{B6D71FBD-4EA9-4398-9462-30E994BB52AF}" destId="{87043B86-5464-4E7F-8978-4BA46DC9A54E}" srcOrd="0" destOrd="0" presId="urn:microsoft.com/office/officeart/2018/2/layout/IconLabelList"/>
    <dgm:cxn modelId="{2BD98575-508C-4752-A00F-F5B9178C0B40}" type="presParOf" srcId="{B6D71FBD-4EA9-4398-9462-30E994BB52AF}" destId="{065E9F75-115A-4E13-A6CA-4531AFD291D2}" srcOrd="1" destOrd="0" presId="urn:microsoft.com/office/officeart/2018/2/layout/IconLabelList"/>
    <dgm:cxn modelId="{FE7745DE-20DF-427C-B700-581F94655963}" type="presParOf" srcId="{B6D71FBD-4EA9-4398-9462-30E994BB52AF}" destId="{D4176BED-7408-485E-A198-A7F0B629885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BC14C9-07C6-40F5-9EBD-FA4F9501A117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A953427-3877-4A50-A835-86807C15688B}">
      <dgm:prSet/>
      <dgm:spPr/>
      <dgm:t>
        <a:bodyPr/>
        <a:lstStyle/>
        <a:p>
          <a:r>
            <a:rPr lang="en-US"/>
            <a:t>Real-time monitoring and detection</a:t>
          </a:r>
        </a:p>
      </dgm:t>
    </dgm:pt>
    <dgm:pt modelId="{68F1B664-68BC-4731-BB13-2C3CD24707C9}" type="parTrans" cxnId="{40146CC9-99C5-4AE7-AA33-BA4B1B5254EE}">
      <dgm:prSet/>
      <dgm:spPr/>
      <dgm:t>
        <a:bodyPr/>
        <a:lstStyle/>
        <a:p>
          <a:endParaRPr lang="en-US"/>
        </a:p>
      </dgm:t>
    </dgm:pt>
    <dgm:pt modelId="{29ACA679-5EBC-41E7-858D-42E5676CC887}" type="sibTrans" cxnId="{40146CC9-99C5-4AE7-AA33-BA4B1B5254EE}">
      <dgm:prSet/>
      <dgm:spPr/>
      <dgm:t>
        <a:bodyPr/>
        <a:lstStyle/>
        <a:p>
          <a:endParaRPr lang="en-US"/>
        </a:p>
      </dgm:t>
    </dgm:pt>
    <dgm:pt modelId="{C0054430-B9BA-4137-9AAC-3FE4338AC89C}">
      <dgm:prSet/>
      <dgm:spPr/>
      <dgm:t>
        <a:bodyPr/>
        <a:lstStyle/>
        <a:p>
          <a:r>
            <a:rPr lang="en-US"/>
            <a:t>Documentation and reporting</a:t>
          </a:r>
        </a:p>
      </dgm:t>
    </dgm:pt>
    <dgm:pt modelId="{3F63398C-C3EE-4633-919B-2103DD4CDE71}" type="parTrans" cxnId="{75EA3188-7D98-43AD-8383-EB42CE9DC68F}">
      <dgm:prSet/>
      <dgm:spPr/>
      <dgm:t>
        <a:bodyPr/>
        <a:lstStyle/>
        <a:p>
          <a:endParaRPr lang="en-US"/>
        </a:p>
      </dgm:t>
    </dgm:pt>
    <dgm:pt modelId="{262C8B6C-B8CC-424D-B85A-27604A91E802}" type="sibTrans" cxnId="{75EA3188-7D98-43AD-8383-EB42CE9DC68F}">
      <dgm:prSet/>
      <dgm:spPr/>
      <dgm:t>
        <a:bodyPr/>
        <a:lstStyle/>
        <a:p>
          <a:endParaRPr lang="en-US"/>
        </a:p>
      </dgm:t>
    </dgm:pt>
    <dgm:pt modelId="{958562DA-8016-4D44-B2AB-4E718EA7146B}">
      <dgm:prSet/>
      <dgm:spPr/>
      <dgm:t>
        <a:bodyPr/>
        <a:lstStyle/>
        <a:p>
          <a:r>
            <a:rPr lang="en-US"/>
            <a:t>Takedown enforcement and legal coordination</a:t>
          </a:r>
        </a:p>
      </dgm:t>
    </dgm:pt>
    <dgm:pt modelId="{FA90CEF9-A513-4CA4-A070-3ACC8A3F1B51}" type="parTrans" cxnId="{FDF05A93-47C4-4455-ADB7-1EB1820A49F3}">
      <dgm:prSet/>
      <dgm:spPr/>
      <dgm:t>
        <a:bodyPr/>
        <a:lstStyle/>
        <a:p>
          <a:endParaRPr lang="en-US"/>
        </a:p>
      </dgm:t>
    </dgm:pt>
    <dgm:pt modelId="{E3B20842-CA3C-4FEC-B36C-9BD5EB381FE3}" type="sibTrans" cxnId="{FDF05A93-47C4-4455-ADB7-1EB1820A49F3}">
      <dgm:prSet/>
      <dgm:spPr/>
      <dgm:t>
        <a:bodyPr/>
        <a:lstStyle/>
        <a:p>
          <a:endParaRPr lang="en-US"/>
        </a:p>
      </dgm:t>
    </dgm:pt>
    <dgm:pt modelId="{61A7166F-90F0-4AEA-8FB7-3F4A57F2C70B}">
      <dgm:prSet/>
      <dgm:spPr/>
      <dgm:t>
        <a:bodyPr/>
        <a:lstStyle/>
        <a:p>
          <a:r>
            <a:rPr lang="en-US"/>
            <a:t>Proactive strategy development against emerging threats</a:t>
          </a:r>
        </a:p>
      </dgm:t>
    </dgm:pt>
    <dgm:pt modelId="{573DF29C-A50C-435A-987D-F3A17E151C6F}" type="parTrans" cxnId="{46A09EDE-B521-434F-9D9F-032C857DE214}">
      <dgm:prSet/>
      <dgm:spPr/>
      <dgm:t>
        <a:bodyPr/>
        <a:lstStyle/>
        <a:p>
          <a:endParaRPr lang="en-US"/>
        </a:p>
      </dgm:t>
    </dgm:pt>
    <dgm:pt modelId="{EC926FEB-3C13-48B7-94A0-E231E56D2D16}" type="sibTrans" cxnId="{46A09EDE-B521-434F-9D9F-032C857DE214}">
      <dgm:prSet/>
      <dgm:spPr/>
      <dgm:t>
        <a:bodyPr/>
        <a:lstStyle/>
        <a:p>
          <a:endParaRPr lang="en-US"/>
        </a:p>
      </dgm:t>
    </dgm:pt>
    <dgm:pt modelId="{7216015F-045C-46B2-A676-262A08C127B8}" type="pres">
      <dgm:prSet presAssocID="{D8BC14C9-07C6-40F5-9EBD-FA4F9501A117}" presName="matrix" presStyleCnt="0">
        <dgm:presLayoutVars>
          <dgm:chMax val="1"/>
          <dgm:dir/>
          <dgm:resizeHandles val="exact"/>
        </dgm:presLayoutVars>
      </dgm:prSet>
      <dgm:spPr/>
    </dgm:pt>
    <dgm:pt modelId="{7F5E930B-23B5-45B8-AF17-A598B462D396}" type="pres">
      <dgm:prSet presAssocID="{D8BC14C9-07C6-40F5-9EBD-FA4F9501A117}" presName="diamond" presStyleLbl="bgShp" presStyleIdx="0" presStyleCnt="1"/>
      <dgm:spPr/>
    </dgm:pt>
    <dgm:pt modelId="{3C7E747C-C597-4F47-856C-0346528F6FF8}" type="pres">
      <dgm:prSet presAssocID="{D8BC14C9-07C6-40F5-9EBD-FA4F9501A11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ADE3484-A2D8-4D53-A096-9726F7DBDC1E}" type="pres">
      <dgm:prSet presAssocID="{D8BC14C9-07C6-40F5-9EBD-FA4F9501A11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E2C26C2-A0A7-4745-BD88-49B981D824BB}" type="pres">
      <dgm:prSet presAssocID="{D8BC14C9-07C6-40F5-9EBD-FA4F9501A11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2E81353-DD31-4C2A-9058-A92C147A0105}" type="pres">
      <dgm:prSet presAssocID="{D8BC14C9-07C6-40F5-9EBD-FA4F9501A11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BFE0622-320E-4D85-BA53-EBD8A505E03B}" type="presOf" srcId="{C0054430-B9BA-4137-9AAC-3FE4338AC89C}" destId="{7ADE3484-A2D8-4D53-A096-9726F7DBDC1E}" srcOrd="0" destOrd="0" presId="urn:microsoft.com/office/officeart/2005/8/layout/matrix3"/>
    <dgm:cxn modelId="{4CEB1660-A6DB-4F1D-B089-684515219150}" type="presOf" srcId="{8A953427-3877-4A50-A835-86807C15688B}" destId="{3C7E747C-C597-4F47-856C-0346528F6FF8}" srcOrd="0" destOrd="0" presId="urn:microsoft.com/office/officeart/2005/8/layout/matrix3"/>
    <dgm:cxn modelId="{D259AD4F-A26D-4627-82CC-4293A269F936}" type="presOf" srcId="{958562DA-8016-4D44-B2AB-4E718EA7146B}" destId="{FE2C26C2-A0A7-4745-BD88-49B981D824BB}" srcOrd="0" destOrd="0" presId="urn:microsoft.com/office/officeart/2005/8/layout/matrix3"/>
    <dgm:cxn modelId="{75EA3188-7D98-43AD-8383-EB42CE9DC68F}" srcId="{D8BC14C9-07C6-40F5-9EBD-FA4F9501A117}" destId="{C0054430-B9BA-4137-9AAC-3FE4338AC89C}" srcOrd="1" destOrd="0" parTransId="{3F63398C-C3EE-4633-919B-2103DD4CDE71}" sibTransId="{262C8B6C-B8CC-424D-B85A-27604A91E802}"/>
    <dgm:cxn modelId="{FDF05A93-47C4-4455-ADB7-1EB1820A49F3}" srcId="{D8BC14C9-07C6-40F5-9EBD-FA4F9501A117}" destId="{958562DA-8016-4D44-B2AB-4E718EA7146B}" srcOrd="2" destOrd="0" parTransId="{FA90CEF9-A513-4CA4-A070-3ACC8A3F1B51}" sibTransId="{E3B20842-CA3C-4FEC-B36C-9BD5EB381FE3}"/>
    <dgm:cxn modelId="{40146CC9-99C5-4AE7-AA33-BA4B1B5254EE}" srcId="{D8BC14C9-07C6-40F5-9EBD-FA4F9501A117}" destId="{8A953427-3877-4A50-A835-86807C15688B}" srcOrd="0" destOrd="0" parTransId="{68F1B664-68BC-4731-BB13-2C3CD24707C9}" sibTransId="{29ACA679-5EBC-41E7-858D-42E5676CC887}"/>
    <dgm:cxn modelId="{145DEECA-C57C-44E7-92A9-FF45E99BB153}" type="presOf" srcId="{61A7166F-90F0-4AEA-8FB7-3F4A57F2C70B}" destId="{C2E81353-DD31-4C2A-9058-A92C147A0105}" srcOrd="0" destOrd="0" presId="urn:microsoft.com/office/officeart/2005/8/layout/matrix3"/>
    <dgm:cxn modelId="{46A09EDE-B521-434F-9D9F-032C857DE214}" srcId="{D8BC14C9-07C6-40F5-9EBD-FA4F9501A117}" destId="{61A7166F-90F0-4AEA-8FB7-3F4A57F2C70B}" srcOrd="3" destOrd="0" parTransId="{573DF29C-A50C-435A-987D-F3A17E151C6F}" sibTransId="{EC926FEB-3C13-48B7-94A0-E231E56D2D16}"/>
    <dgm:cxn modelId="{15CEBDFE-9550-400C-9F00-DBDD0DFDFF3C}" type="presOf" srcId="{D8BC14C9-07C6-40F5-9EBD-FA4F9501A117}" destId="{7216015F-045C-46B2-A676-262A08C127B8}" srcOrd="0" destOrd="0" presId="urn:microsoft.com/office/officeart/2005/8/layout/matrix3"/>
    <dgm:cxn modelId="{D360FC7F-7E20-439F-AE72-C5ACA6B29CB9}" type="presParOf" srcId="{7216015F-045C-46B2-A676-262A08C127B8}" destId="{7F5E930B-23B5-45B8-AF17-A598B462D396}" srcOrd="0" destOrd="0" presId="urn:microsoft.com/office/officeart/2005/8/layout/matrix3"/>
    <dgm:cxn modelId="{EB815109-1682-458A-BC09-502DF6E2EACA}" type="presParOf" srcId="{7216015F-045C-46B2-A676-262A08C127B8}" destId="{3C7E747C-C597-4F47-856C-0346528F6FF8}" srcOrd="1" destOrd="0" presId="urn:microsoft.com/office/officeart/2005/8/layout/matrix3"/>
    <dgm:cxn modelId="{A918408B-9E4A-42B3-BEB7-06544ADBCD0E}" type="presParOf" srcId="{7216015F-045C-46B2-A676-262A08C127B8}" destId="{7ADE3484-A2D8-4D53-A096-9726F7DBDC1E}" srcOrd="2" destOrd="0" presId="urn:microsoft.com/office/officeart/2005/8/layout/matrix3"/>
    <dgm:cxn modelId="{480E0B02-DA36-466F-B7DB-DA76EFC129CD}" type="presParOf" srcId="{7216015F-045C-46B2-A676-262A08C127B8}" destId="{FE2C26C2-A0A7-4745-BD88-49B981D824BB}" srcOrd="3" destOrd="0" presId="urn:microsoft.com/office/officeart/2005/8/layout/matrix3"/>
    <dgm:cxn modelId="{7662C72C-B70F-4483-B068-60A19E75F6DD}" type="presParOf" srcId="{7216015F-045C-46B2-A676-262A08C127B8}" destId="{C2E81353-DD31-4C2A-9058-A92C147A010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BB56B-904B-4128-961A-A0A85FC0A168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FE0B8-4F14-408B-9270-2AE88B4D95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FTE Cost: $90,000–$140,000/year</a:t>
          </a:r>
        </a:p>
      </dgm:t>
    </dgm:pt>
    <dgm:pt modelId="{F8D9B515-2729-4917-AA6C-46F175A38D44}" type="parTrans" cxnId="{94053172-AEEA-44AB-8F38-0EA45601DA65}">
      <dgm:prSet/>
      <dgm:spPr/>
      <dgm:t>
        <a:bodyPr/>
        <a:lstStyle/>
        <a:p>
          <a:endParaRPr lang="en-US"/>
        </a:p>
      </dgm:t>
    </dgm:pt>
    <dgm:pt modelId="{5EE291A4-F00E-443E-970C-DFB5BE633861}" type="sibTrans" cxnId="{94053172-AEEA-44AB-8F38-0EA45601DA6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8C7EF40-ED4C-4263-B02D-31D05D26D1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Service Partner Cost: $50,000–$300,000/year</a:t>
          </a:r>
        </a:p>
      </dgm:t>
    </dgm:pt>
    <dgm:pt modelId="{2F2E30F3-2CB6-422B-AAEC-DDF5FB3AEAED}" type="parTrans" cxnId="{5ED5441B-E698-4527-8C25-885A4FDC7D71}">
      <dgm:prSet/>
      <dgm:spPr/>
      <dgm:t>
        <a:bodyPr/>
        <a:lstStyle/>
        <a:p>
          <a:endParaRPr lang="en-US"/>
        </a:p>
      </dgm:t>
    </dgm:pt>
    <dgm:pt modelId="{F1FC417C-59E9-4B15-9C79-AAE97EA21088}" type="sibTrans" cxnId="{5ED5441B-E698-4527-8C25-885A4FDC7D71}">
      <dgm:prSet/>
      <dgm:spPr/>
      <dgm:t>
        <a:bodyPr/>
        <a:lstStyle/>
        <a:p>
          <a:endParaRPr lang="en-US"/>
        </a:p>
      </dgm:t>
    </dgm:pt>
    <dgm:pt modelId="{E747947C-4F25-46C4-973E-4007E8A03458}" type="pres">
      <dgm:prSet presAssocID="{D3EBB56B-904B-4128-961A-A0A85FC0A168}" presName="root" presStyleCnt="0">
        <dgm:presLayoutVars>
          <dgm:dir/>
          <dgm:resizeHandles val="exact"/>
        </dgm:presLayoutVars>
      </dgm:prSet>
      <dgm:spPr/>
    </dgm:pt>
    <dgm:pt modelId="{81AA3A50-7012-4578-9A3E-6F6E4FE7D53B}" type="pres">
      <dgm:prSet presAssocID="{D3EBB56B-904B-4128-961A-A0A85FC0A168}" presName="container" presStyleCnt="0">
        <dgm:presLayoutVars>
          <dgm:dir/>
          <dgm:resizeHandles val="exact"/>
        </dgm:presLayoutVars>
      </dgm:prSet>
      <dgm:spPr/>
    </dgm:pt>
    <dgm:pt modelId="{74B3C7C5-95D3-4F01-9712-35E10D4C1EB0}" type="pres">
      <dgm:prSet presAssocID="{FC4FE0B8-4F14-408B-9270-2AE88B4D95A1}" presName="compNode" presStyleCnt="0"/>
      <dgm:spPr/>
    </dgm:pt>
    <dgm:pt modelId="{BF9877C9-DFA3-4420-8C05-427D7F04EE60}" type="pres">
      <dgm:prSet presAssocID="{FC4FE0B8-4F14-408B-9270-2AE88B4D95A1}" presName="iconBgRect" presStyleLbl="bgShp" presStyleIdx="0" presStyleCnt="2"/>
      <dgm:spPr/>
    </dgm:pt>
    <dgm:pt modelId="{4F3569D8-A215-4EA9-BFF3-9E09623F051B}" type="pres">
      <dgm:prSet presAssocID="{FC4FE0B8-4F14-408B-9270-2AE88B4D95A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F1BC480-899E-442F-9251-2288BADCD22C}" type="pres">
      <dgm:prSet presAssocID="{FC4FE0B8-4F14-408B-9270-2AE88B4D95A1}" presName="spaceRect" presStyleCnt="0"/>
      <dgm:spPr/>
    </dgm:pt>
    <dgm:pt modelId="{FE2B79C5-6603-4DF4-8052-5579208BD14C}" type="pres">
      <dgm:prSet presAssocID="{FC4FE0B8-4F14-408B-9270-2AE88B4D95A1}" presName="textRect" presStyleLbl="revTx" presStyleIdx="0" presStyleCnt="2">
        <dgm:presLayoutVars>
          <dgm:chMax val="1"/>
          <dgm:chPref val="1"/>
        </dgm:presLayoutVars>
      </dgm:prSet>
      <dgm:spPr/>
    </dgm:pt>
    <dgm:pt modelId="{9619B6A0-1FDF-4D4A-83CD-C8A878F84306}" type="pres">
      <dgm:prSet presAssocID="{5EE291A4-F00E-443E-970C-DFB5BE633861}" presName="sibTrans" presStyleLbl="sibTrans2D1" presStyleIdx="0" presStyleCnt="0"/>
      <dgm:spPr/>
    </dgm:pt>
    <dgm:pt modelId="{D68702A7-84D2-4DF3-8391-07995B1D0384}" type="pres">
      <dgm:prSet presAssocID="{C8C7EF40-ED4C-4263-B02D-31D05D26D1A8}" presName="compNode" presStyleCnt="0"/>
      <dgm:spPr/>
    </dgm:pt>
    <dgm:pt modelId="{32898A6C-D2A6-48A8-BDC1-F8C620268E41}" type="pres">
      <dgm:prSet presAssocID="{C8C7EF40-ED4C-4263-B02D-31D05D26D1A8}" presName="iconBgRect" presStyleLbl="bgShp" presStyleIdx="1" presStyleCnt="2"/>
      <dgm:spPr/>
    </dgm:pt>
    <dgm:pt modelId="{59CE642C-C960-422C-BE06-B5EC5FA45AB4}" type="pres">
      <dgm:prSet presAssocID="{C8C7EF40-ED4C-4263-B02D-31D05D26D1A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27A9BCB-5B64-475F-9E9D-2F9CE832FE6F}" type="pres">
      <dgm:prSet presAssocID="{C8C7EF40-ED4C-4263-B02D-31D05D26D1A8}" presName="spaceRect" presStyleCnt="0"/>
      <dgm:spPr/>
    </dgm:pt>
    <dgm:pt modelId="{CB74732A-48D6-4803-AB96-C80AD5101910}" type="pres">
      <dgm:prSet presAssocID="{C8C7EF40-ED4C-4263-B02D-31D05D26D1A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ED5441B-E698-4527-8C25-885A4FDC7D71}" srcId="{D3EBB56B-904B-4128-961A-A0A85FC0A168}" destId="{C8C7EF40-ED4C-4263-B02D-31D05D26D1A8}" srcOrd="1" destOrd="0" parTransId="{2F2E30F3-2CB6-422B-AAEC-DDF5FB3AEAED}" sibTransId="{F1FC417C-59E9-4B15-9C79-AAE97EA21088}"/>
    <dgm:cxn modelId="{AD73AF41-C433-4F0C-AFDE-7C9C56AE3F32}" type="presOf" srcId="{5EE291A4-F00E-443E-970C-DFB5BE633861}" destId="{9619B6A0-1FDF-4D4A-83CD-C8A878F84306}" srcOrd="0" destOrd="0" presId="urn:microsoft.com/office/officeart/2018/2/layout/IconCircleList"/>
    <dgm:cxn modelId="{94053172-AEEA-44AB-8F38-0EA45601DA65}" srcId="{D3EBB56B-904B-4128-961A-A0A85FC0A168}" destId="{FC4FE0B8-4F14-408B-9270-2AE88B4D95A1}" srcOrd="0" destOrd="0" parTransId="{F8D9B515-2729-4917-AA6C-46F175A38D44}" sibTransId="{5EE291A4-F00E-443E-970C-DFB5BE633861}"/>
    <dgm:cxn modelId="{20544DA5-3785-477A-ABE4-065B29A5CAA4}" type="presOf" srcId="{D3EBB56B-904B-4128-961A-A0A85FC0A168}" destId="{E747947C-4F25-46C4-973E-4007E8A03458}" srcOrd="0" destOrd="0" presId="urn:microsoft.com/office/officeart/2018/2/layout/IconCircleList"/>
    <dgm:cxn modelId="{F0E670D0-6742-461B-AA6C-1637962BA535}" type="presOf" srcId="{C8C7EF40-ED4C-4263-B02D-31D05D26D1A8}" destId="{CB74732A-48D6-4803-AB96-C80AD5101910}" srcOrd="0" destOrd="0" presId="urn:microsoft.com/office/officeart/2018/2/layout/IconCircleList"/>
    <dgm:cxn modelId="{CCBBFAE8-6A75-412B-A0F7-A91E5D8E0A6A}" type="presOf" srcId="{FC4FE0B8-4F14-408B-9270-2AE88B4D95A1}" destId="{FE2B79C5-6603-4DF4-8052-5579208BD14C}" srcOrd="0" destOrd="0" presId="urn:microsoft.com/office/officeart/2018/2/layout/IconCircleList"/>
    <dgm:cxn modelId="{780052B7-0442-4EF7-856D-226F793CFA8C}" type="presParOf" srcId="{E747947C-4F25-46C4-973E-4007E8A03458}" destId="{81AA3A50-7012-4578-9A3E-6F6E4FE7D53B}" srcOrd="0" destOrd="0" presId="urn:microsoft.com/office/officeart/2018/2/layout/IconCircleList"/>
    <dgm:cxn modelId="{3E6C95B2-A01C-4B4D-9C12-CEC129C2F706}" type="presParOf" srcId="{81AA3A50-7012-4578-9A3E-6F6E4FE7D53B}" destId="{74B3C7C5-95D3-4F01-9712-35E10D4C1EB0}" srcOrd="0" destOrd="0" presId="urn:microsoft.com/office/officeart/2018/2/layout/IconCircleList"/>
    <dgm:cxn modelId="{AE2331ED-F071-409A-A738-6AD73FB7C103}" type="presParOf" srcId="{74B3C7C5-95D3-4F01-9712-35E10D4C1EB0}" destId="{BF9877C9-DFA3-4420-8C05-427D7F04EE60}" srcOrd="0" destOrd="0" presId="urn:microsoft.com/office/officeart/2018/2/layout/IconCircleList"/>
    <dgm:cxn modelId="{63C46742-0891-4585-8AC8-2DC158C680ED}" type="presParOf" srcId="{74B3C7C5-95D3-4F01-9712-35E10D4C1EB0}" destId="{4F3569D8-A215-4EA9-BFF3-9E09623F051B}" srcOrd="1" destOrd="0" presId="urn:microsoft.com/office/officeart/2018/2/layout/IconCircleList"/>
    <dgm:cxn modelId="{8AD388B8-F3E0-4856-96F7-9080091A5F63}" type="presParOf" srcId="{74B3C7C5-95D3-4F01-9712-35E10D4C1EB0}" destId="{DF1BC480-899E-442F-9251-2288BADCD22C}" srcOrd="2" destOrd="0" presId="urn:microsoft.com/office/officeart/2018/2/layout/IconCircleList"/>
    <dgm:cxn modelId="{4052E18A-AB21-4704-AAC0-E812F7009603}" type="presParOf" srcId="{74B3C7C5-95D3-4F01-9712-35E10D4C1EB0}" destId="{FE2B79C5-6603-4DF4-8052-5579208BD14C}" srcOrd="3" destOrd="0" presId="urn:microsoft.com/office/officeart/2018/2/layout/IconCircleList"/>
    <dgm:cxn modelId="{405856ED-F0C5-4D16-ADE7-672880207214}" type="presParOf" srcId="{81AA3A50-7012-4578-9A3E-6F6E4FE7D53B}" destId="{9619B6A0-1FDF-4D4A-83CD-C8A878F84306}" srcOrd="1" destOrd="0" presId="urn:microsoft.com/office/officeart/2018/2/layout/IconCircleList"/>
    <dgm:cxn modelId="{D1642CDA-050B-40A9-AA70-82100E458111}" type="presParOf" srcId="{81AA3A50-7012-4578-9A3E-6F6E4FE7D53B}" destId="{D68702A7-84D2-4DF3-8391-07995B1D0384}" srcOrd="2" destOrd="0" presId="urn:microsoft.com/office/officeart/2018/2/layout/IconCircleList"/>
    <dgm:cxn modelId="{19557FEB-589B-4675-930D-66C0D8A3B94F}" type="presParOf" srcId="{D68702A7-84D2-4DF3-8391-07995B1D0384}" destId="{32898A6C-D2A6-48A8-BDC1-F8C620268E41}" srcOrd="0" destOrd="0" presId="urn:microsoft.com/office/officeart/2018/2/layout/IconCircleList"/>
    <dgm:cxn modelId="{5862034A-DDD3-4D16-B62A-B32793088C20}" type="presParOf" srcId="{D68702A7-84D2-4DF3-8391-07995B1D0384}" destId="{59CE642C-C960-422C-BE06-B5EC5FA45AB4}" srcOrd="1" destOrd="0" presId="urn:microsoft.com/office/officeart/2018/2/layout/IconCircleList"/>
    <dgm:cxn modelId="{9366AAE2-EC3E-4A47-ADFC-EBC367EE66D5}" type="presParOf" srcId="{D68702A7-84D2-4DF3-8391-07995B1D0384}" destId="{A27A9BCB-5B64-475F-9E9D-2F9CE832FE6F}" srcOrd="2" destOrd="0" presId="urn:microsoft.com/office/officeart/2018/2/layout/IconCircleList"/>
    <dgm:cxn modelId="{6722A0A7-BB13-4EE0-BF3A-1A1DFE2DCEEA}" type="presParOf" srcId="{D68702A7-84D2-4DF3-8391-07995B1D0384}" destId="{CB74732A-48D6-4803-AB96-C80AD510191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8A2B3F-A867-4E16-A770-317A0BBD7AB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67C1E6-59DE-41BE-B5AD-1B0B8703402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Faster fraud detection and takedowns</a:t>
          </a:r>
        </a:p>
      </dgm:t>
    </dgm:pt>
    <dgm:pt modelId="{B3AE0B57-EAE5-492D-AF1A-56AEE94B9D44}" type="parTrans" cxnId="{FE25EF1D-F60F-468B-A833-7ED6D707F49B}">
      <dgm:prSet/>
      <dgm:spPr/>
      <dgm:t>
        <a:bodyPr/>
        <a:lstStyle/>
        <a:p>
          <a:endParaRPr lang="en-US"/>
        </a:p>
      </dgm:t>
    </dgm:pt>
    <dgm:pt modelId="{6C6EFD34-795B-4270-A272-AA4CB9FA13E5}" type="sibTrans" cxnId="{FE25EF1D-F60F-468B-A833-7ED6D707F49B}">
      <dgm:prSet/>
      <dgm:spPr/>
      <dgm:t>
        <a:bodyPr/>
        <a:lstStyle/>
        <a:p>
          <a:endParaRPr lang="en-US"/>
        </a:p>
      </dgm:t>
    </dgm:pt>
    <dgm:pt modelId="{8F8FD7F3-5D34-4F42-A944-06A8F3C7B85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Stronger legal defense and IP protection</a:t>
          </a:r>
        </a:p>
      </dgm:t>
    </dgm:pt>
    <dgm:pt modelId="{BCA87779-8D18-4C6D-9B34-9D66D31D0AA1}" type="parTrans" cxnId="{10BE6E11-FDBB-454A-9ED0-D5B10D701543}">
      <dgm:prSet/>
      <dgm:spPr/>
      <dgm:t>
        <a:bodyPr/>
        <a:lstStyle/>
        <a:p>
          <a:endParaRPr lang="en-US"/>
        </a:p>
      </dgm:t>
    </dgm:pt>
    <dgm:pt modelId="{4DF59EED-A261-43B1-8FD7-90BDCFCDA589}" type="sibTrans" cxnId="{10BE6E11-FDBB-454A-9ED0-D5B10D701543}">
      <dgm:prSet/>
      <dgm:spPr/>
      <dgm:t>
        <a:bodyPr/>
        <a:lstStyle/>
        <a:p>
          <a:endParaRPr lang="en-US"/>
        </a:p>
      </dgm:t>
    </dgm:pt>
    <dgm:pt modelId="{8BAEB74A-CF34-4A5C-AAF1-CAB69B9331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Safeguarding guest trust and loyalty</a:t>
          </a:r>
        </a:p>
      </dgm:t>
    </dgm:pt>
    <dgm:pt modelId="{40AA5471-21D6-47E1-BF8E-DC7A33DC43BF}" type="parTrans" cxnId="{C819C11A-92B9-4BC2-9ADA-39BF0F08761E}">
      <dgm:prSet/>
      <dgm:spPr/>
      <dgm:t>
        <a:bodyPr/>
        <a:lstStyle/>
        <a:p>
          <a:endParaRPr lang="en-US"/>
        </a:p>
      </dgm:t>
    </dgm:pt>
    <dgm:pt modelId="{818903BE-02F5-4802-BD9C-46B1DCE7EC50}" type="sibTrans" cxnId="{C819C11A-92B9-4BC2-9ADA-39BF0F08761E}">
      <dgm:prSet/>
      <dgm:spPr/>
      <dgm:t>
        <a:bodyPr/>
        <a:lstStyle/>
        <a:p>
          <a:endParaRPr lang="en-US"/>
        </a:p>
      </dgm:t>
    </dgm:pt>
    <dgm:pt modelId="{0E583A38-E7A8-4898-8E9D-6270496A24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Operational relief for internal teams</a:t>
          </a:r>
        </a:p>
      </dgm:t>
    </dgm:pt>
    <dgm:pt modelId="{F62F0F6A-4AC8-409D-8564-9296ECDD49AD}" type="parTrans" cxnId="{41C8F8CA-4825-4177-934C-71A42323257C}">
      <dgm:prSet/>
      <dgm:spPr/>
      <dgm:t>
        <a:bodyPr/>
        <a:lstStyle/>
        <a:p>
          <a:endParaRPr lang="en-US"/>
        </a:p>
      </dgm:t>
    </dgm:pt>
    <dgm:pt modelId="{D524544B-9D5B-497E-9469-BDB8C0A92AF5}" type="sibTrans" cxnId="{41C8F8CA-4825-4177-934C-71A42323257C}">
      <dgm:prSet/>
      <dgm:spPr/>
      <dgm:t>
        <a:bodyPr/>
        <a:lstStyle/>
        <a:p>
          <a:endParaRPr lang="en-US"/>
        </a:p>
      </dgm:t>
    </dgm:pt>
    <dgm:pt modelId="{20F019ED-A1CF-4CEF-A573-39243FD0CC90}" type="pres">
      <dgm:prSet presAssocID="{978A2B3F-A867-4E16-A770-317A0BBD7ABC}" presName="root" presStyleCnt="0">
        <dgm:presLayoutVars>
          <dgm:dir/>
          <dgm:resizeHandles val="exact"/>
        </dgm:presLayoutVars>
      </dgm:prSet>
      <dgm:spPr/>
    </dgm:pt>
    <dgm:pt modelId="{D0EAA074-49CB-41BA-BBEE-8B7441E377D0}" type="pres">
      <dgm:prSet presAssocID="{2A67C1E6-59DE-41BE-B5AD-1B0B87034023}" presName="compNode" presStyleCnt="0"/>
      <dgm:spPr/>
    </dgm:pt>
    <dgm:pt modelId="{4719DD31-8DF6-437A-92B0-ED3F77ADB553}" type="pres">
      <dgm:prSet presAssocID="{2A67C1E6-59DE-41BE-B5AD-1B0B8703402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515A8127-3B43-4CAE-BFE2-EFAB568CE70B}" type="pres">
      <dgm:prSet presAssocID="{2A67C1E6-59DE-41BE-B5AD-1B0B87034023}" presName="spaceRect" presStyleCnt="0"/>
      <dgm:spPr/>
    </dgm:pt>
    <dgm:pt modelId="{63A6541C-168C-4AE2-9490-9975686038C6}" type="pres">
      <dgm:prSet presAssocID="{2A67C1E6-59DE-41BE-B5AD-1B0B87034023}" presName="textRect" presStyleLbl="revTx" presStyleIdx="0" presStyleCnt="4">
        <dgm:presLayoutVars>
          <dgm:chMax val="1"/>
          <dgm:chPref val="1"/>
        </dgm:presLayoutVars>
      </dgm:prSet>
      <dgm:spPr/>
    </dgm:pt>
    <dgm:pt modelId="{DCE12893-7F5D-4D40-9D81-5077F4C7BDA9}" type="pres">
      <dgm:prSet presAssocID="{6C6EFD34-795B-4270-A272-AA4CB9FA13E5}" presName="sibTrans" presStyleCnt="0"/>
      <dgm:spPr/>
    </dgm:pt>
    <dgm:pt modelId="{04F1BA5A-A0FD-4F7D-9ED2-539B43F53972}" type="pres">
      <dgm:prSet presAssocID="{8F8FD7F3-5D34-4F42-A944-06A8F3C7B85A}" presName="compNode" presStyleCnt="0"/>
      <dgm:spPr/>
    </dgm:pt>
    <dgm:pt modelId="{D34E8B48-E6F3-4C9E-8CF7-23FF0488F69F}" type="pres">
      <dgm:prSet presAssocID="{8F8FD7F3-5D34-4F42-A944-06A8F3C7B85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6DCC8CF-21E4-4F54-AECB-F8ED721D5C9B}" type="pres">
      <dgm:prSet presAssocID="{8F8FD7F3-5D34-4F42-A944-06A8F3C7B85A}" presName="spaceRect" presStyleCnt="0"/>
      <dgm:spPr/>
    </dgm:pt>
    <dgm:pt modelId="{AE0AD00C-412A-44E7-BFEC-47F0A06AD13A}" type="pres">
      <dgm:prSet presAssocID="{8F8FD7F3-5D34-4F42-A944-06A8F3C7B85A}" presName="textRect" presStyleLbl="revTx" presStyleIdx="1" presStyleCnt="4">
        <dgm:presLayoutVars>
          <dgm:chMax val="1"/>
          <dgm:chPref val="1"/>
        </dgm:presLayoutVars>
      </dgm:prSet>
      <dgm:spPr/>
    </dgm:pt>
    <dgm:pt modelId="{5AB047CD-7289-4830-ACB8-DA4C83C6D3C7}" type="pres">
      <dgm:prSet presAssocID="{4DF59EED-A261-43B1-8FD7-90BDCFCDA589}" presName="sibTrans" presStyleCnt="0"/>
      <dgm:spPr/>
    </dgm:pt>
    <dgm:pt modelId="{01C76CE9-2247-45E8-8EFF-D29FC10A40B9}" type="pres">
      <dgm:prSet presAssocID="{8BAEB74A-CF34-4A5C-AAF1-CAB69B9331CA}" presName="compNode" presStyleCnt="0"/>
      <dgm:spPr/>
    </dgm:pt>
    <dgm:pt modelId="{81A88FBA-0C22-4F65-8133-7D865C953318}" type="pres">
      <dgm:prSet presAssocID="{8BAEB74A-CF34-4A5C-AAF1-CAB69B9331C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F9A3827D-C350-477E-8098-091A06E5D46E}" type="pres">
      <dgm:prSet presAssocID="{8BAEB74A-CF34-4A5C-AAF1-CAB69B9331CA}" presName="spaceRect" presStyleCnt="0"/>
      <dgm:spPr/>
    </dgm:pt>
    <dgm:pt modelId="{B62BD548-80AC-43DF-8F60-24CCFED15B34}" type="pres">
      <dgm:prSet presAssocID="{8BAEB74A-CF34-4A5C-AAF1-CAB69B9331CA}" presName="textRect" presStyleLbl="revTx" presStyleIdx="2" presStyleCnt="4">
        <dgm:presLayoutVars>
          <dgm:chMax val="1"/>
          <dgm:chPref val="1"/>
        </dgm:presLayoutVars>
      </dgm:prSet>
      <dgm:spPr/>
    </dgm:pt>
    <dgm:pt modelId="{69FEC0C7-900C-446D-A59F-1890A038227C}" type="pres">
      <dgm:prSet presAssocID="{818903BE-02F5-4802-BD9C-46B1DCE7EC50}" presName="sibTrans" presStyleCnt="0"/>
      <dgm:spPr/>
    </dgm:pt>
    <dgm:pt modelId="{DF93C37B-1A40-4599-A038-DB7FE25A6B4D}" type="pres">
      <dgm:prSet presAssocID="{0E583A38-E7A8-4898-8E9D-6270496A24F8}" presName="compNode" presStyleCnt="0"/>
      <dgm:spPr/>
    </dgm:pt>
    <dgm:pt modelId="{4DA05171-2988-4FFF-8815-912B8A792C99}" type="pres">
      <dgm:prSet presAssocID="{0E583A38-E7A8-4898-8E9D-6270496A24F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73FC200F-E774-4F3A-8E48-76203C746855}" type="pres">
      <dgm:prSet presAssocID="{0E583A38-E7A8-4898-8E9D-6270496A24F8}" presName="spaceRect" presStyleCnt="0"/>
      <dgm:spPr/>
    </dgm:pt>
    <dgm:pt modelId="{162FB4CC-78C0-4E3E-B007-49E508B47447}" type="pres">
      <dgm:prSet presAssocID="{0E583A38-E7A8-4898-8E9D-6270496A24F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0BE6E11-FDBB-454A-9ED0-D5B10D701543}" srcId="{978A2B3F-A867-4E16-A770-317A0BBD7ABC}" destId="{8F8FD7F3-5D34-4F42-A944-06A8F3C7B85A}" srcOrd="1" destOrd="0" parTransId="{BCA87779-8D18-4C6D-9B34-9D66D31D0AA1}" sibTransId="{4DF59EED-A261-43B1-8FD7-90BDCFCDA589}"/>
    <dgm:cxn modelId="{E29FA813-3C6E-47B9-AF81-C7C16CD3B124}" type="presOf" srcId="{8F8FD7F3-5D34-4F42-A944-06A8F3C7B85A}" destId="{AE0AD00C-412A-44E7-BFEC-47F0A06AD13A}" srcOrd="0" destOrd="0" presId="urn:microsoft.com/office/officeart/2018/2/layout/IconLabelList"/>
    <dgm:cxn modelId="{C819C11A-92B9-4BC2-9ADA-39BF0F08761E}" srcId="{978A2B3F-A867-4E16-A770-317A0BBD7ABC}" destId="{8BAEB74A-CF34-4A5C-AAF1-CAB69B9331CA}" srcOrd="2" destOrd="0" parTransId="{40AA5471-21D6-47E1-BF8E-DC7A33DC43BF}" sibTransId="{818903BE-02F5-4802-BD9C-46B1DCE7EC50}"/>
    <dgm:cxn modelId="{EBF3951D-17AA-4736-9C44-D90E27CA960F}" type="presOf" srcId="{2A67C1E6-59DE-41BE-B5AD-1B0B87034023}" destId="{63A6541C-168C-4AE2-9490-9975686038C6}" srcOrd="0" destOrd="0" presId="urn:microsoft.com/office/officeart/2018/2/layout/IconLabelList"/>
    <dgm:cxn modelId="{FE25EF1D-F60F-468B-A833-7ED6D707F49B}" srcId="{978A2B3F-A867-4E16-A770-317A0BBD7ABC}" destId="{2A67C1E6-59DE-41BE-B5AD-1B0B87034023}" srcOrd="0" destOrd="0" parTransId="{B3AE0B57-EAE5-492D-AF1A-56AEE94B9D44}" sibTransId="{6C6EFD34-795B-4270-A272-AA4CB9FA13E5}"/>
    <dgm:cxn modelId="{C848B442-5E7E-4A8D-A3B1-9F70233AAD32}" type="presOf" srcId="{0E583A38-E7A8-4898-8E9D-6270496A24F8}" destId="{162FB4CC-78C0-4E3E-B007-49E508B47447}" srcOrd="0" destOrd="0" presId="urn:microsoft.com/office/officeart/2018/2/layout/IconLabelList"/>
    <dgm:cxn modelId="{62C69596-543A-439D-BACC-A62E31D7D54C}" type="presOf" srcId="{8BAEB74A-CF34-4A5C-AAF1-CAB69B9331CA}" destId="{B62BD548-80AC-43DF-8F60-24CCFED15B34}" srcOrd="0" destOrd="0" presId="urn:microsoft.com/office/officeart/2018/2/layout/IconLabelList"/>
    <dgm:cxn modelId="{41C8F8CA-4825-4177-934C-71A42323257C}" srcId="{978A2B3F-A867-4E16-A770-317A0BBD7ABC}" destId="{0E583A38-E7A8-4898-8E9D-6270496A24F8}" srcOrd="3" destOrd="0" parTransId="{F62F0F6A-4AC8-409D-8564-9296ECDD49AD}" sibTransId="{D524544B-9D5B-497E-9469-BDB8C0A92AF5}"/>
    <dgm:cxn modelId="{DDAE4FED-FDC8-4350-8151-C27AED16D967}" type="presOf" srcId="{978A2B3F-A867-4E16-A770-317A0BBD7ABC}" destId="{20F019ED-A1CF-4CEF-A573-39243FD0CC90}" srcOrd="0" destOrd="0" presId="urn:microsoft.com/office/officeart/2018/2/layout/IconLabelList"/>
    <dgm:cxn modelId="{83B3A8FC-D1D6-41B6-B26E-5F83093DBD99}" type="presParOf" srcId="{20F019ED-A1CF-4CEF-A573-39243FD0CC90}" destId="{D0EAA074-49CB-41BA-BBEE-8B7441E377D0}" srcOrd="0" destOrd="0" presId="urn:microsoft.com/office/officeart/2018/2/layout/IconLabelList"/>
    <dgm:cxn modelId="{C2E07CB0-DA54-4CF0-845E-326C3CE9C4A0}" type="presParOf" srcId="{D0EAA074-49CB-41BA-BBEE-8B7441E377D0}" destId="{4719DD31-8DF6-437A-92B0-ED3F77ADB553}" srcOrd="0" destOrd="0" presId="urn:microsoft.com/office/officeart/2018/2/layout/IconLabelList"/>
    <dgm:cxn modelId="{9854540D-BB1D-4B34-A996-6F4992A314A4}" type="presParOf" srcId="{D0EAA074-49CB-41BA-BBEE-8B7441E377D0}" destId="{515A8127-3B43-4CAE-BFE2-EFAB568CE70B}" srcOrd="1" destOrd="0" presId="urn:microsoft.com/office/officeart/2018/2/layout/IconLabelList"/>
    <dgm:cxn modelId="{39C8A803-FA7E-4B4B-8CE7-B07564C6CE33}" type="presParOf" srcId="{D0EAA074-49CB-41BA-BBEE-8B7441E377D0}" destId="{63A6541C-168C-4AE2-9490-9975686038C6}" srcOrd="2" destOrd="0" presId="urn:microsoft.com/office/officeart/2018/2/layout/IconLabelList"/>
    <dgm:cxn modelId="{9BA469F6-5B75-4BEB-8EC2-30FE82664545}" type="presParOf" srcId="{20F019ED-A1CF-4CEF-A573-39243FD0CC90}" destId="{DCE12893-7F5D-4D40-9D81-5077F4C7BDA9}" srcOrd="1" destOrd="0" presId="urn:microsoft.com/office/officeart/2018/2/layout/IconLabelList"/>
    <dgm:cxn modelId="{76A881D8-B0C3-450D-91B6-0E2FDAB1E3DB}" type="presParOf" srcId="{20F019ED-A1CF-4CEF-A573-39243FD0CC90}" destId="{04F1BA5A-A0FD-4F7D-9ED2-539B43F53972}" srcOrd="2" destOrd="0" presId="urn:microsoft.com/office/officeart/2018/2/layout/IconLabelList"/>
    <dgm:cxn modelId="{4CB9E294-6099-491F-BCEA-14C550FF537E}" type="presParOf" srcId="{04F1BA5A-A0FD-4F7D-9ED2-539B43F53972}" destId="{D34E8B48-E6F3-4C9E-8CF7-23FF0488F69F}" srcOrd="0" destOrd="0" presId="urn:microsoft.com/office/officeart/2018/2/layout/IconLabelList"/>
    <dgm:cxn modelId="{D362BF43-6B89-4B9E-A164-B5E502AE73CA}" type="presParOf" srcId="{04F1BA5A-A0FD-4F7D-9ED2-539B43F53972}" destId="{36DCC8CF-21E4-4F54-AECB-F8ED721D5C9B}" srcOrd="1" destOrd="0" presId="urn:microsoft.com/office/officeart/2018/2/layout/IconLabelList"/>
    <dgm:cxn modelId="{BFFF3B12-ABF1-4230-A483-938553ED4597}" type="presParOf" srcId="{04F1BA5A-A0FD-4F7D-9ED2-539B43F53972}" destId="{AE0AD00C-412A-44E7-BFEC-47F0A06AD13A}" srcOrd="2" destOrd="0" presId="urn:microsoft.com/office/officeart/2018/2/layout/IconLabelList"/>
    <dgm:cxn modelId="{D4D6F1CD-D72E-434A-9BA0-C6613C1C1B49}" type="presParOf" srcId="{20F019ED-A1CF-4CEF-A573-39243FD0CC90}" destId="{5AB047CD-7289-4830-ACB8-DA4C83C6D3C7}" srcOrd="3" destOrd="0" presId="urn:microsoft.com/office/officeart/2018/2/layout/IconLabelList"/>
    <dgm:cxn modelId="{D2447A1A-B474-46BE-BE06-1DAD791B3BC6}" type="presParOf" srcId="{20F019ED-A1CF-4CEF-A573-39243FD0CC90}" destId="{01C76CE9-2247-45E8-8EFF-D29FC10A40B9}" srcOrd="4" destOrd="0" presId="urn:microsoft.com/office/officeart/2018/2/layout/IconLabelList"/>
    <dgm:cxn modelId="{09E2DC7D-5ABF-4058-958B-829CD57D5ABC}" type="presParOf" srcId="{01C76CE9-2247-45E8-8EFF-D29FC10A40B9}" destId="{81A88FBA-0C22-4F65-8133-7D865C953318}" srcOrd="0" destOrd="0" presId="urn:microsoft.com/office/officeart/2018/2/layout/IconLabelList"/>
    <dgm:cxn modelId="{00E41C99-D740-47CA-8168-C4B27763D02F}" type="presParOf" srcId="{01C76CE9-2247-45E8-8EFF-D29FC10A40B9}" destId="{F9A3827D-C350-477E-8098-091A06E5D46E}" srcOrd="1" destOrd="0" presId="urn:microsoft.com/office/officeart/2018/2/layout/IconLabelList"/>
    <dgm:cxn modelId="{67055228-307A-4A97-BCF3-BFF9C156E905}" type="presParOf" srcId="{01C76CE9-2247-45E8-8EFF-D29FC10A40B9}" destId="{B62BD548-80AC-43DF-8F60-24CCFED15B34}" srcOrd="2" destOrd="0" presId="urn:microsoft.com/office/officeart/2018/2/layout/IconLabelList"/>
    <dgm:cxn modelId="{96EF2766-2651-48EC-B4F0-2E1EA047D72C}" type="presParOf" srcId="{20F019ED-A1CF-4CEF-A573-39243FD0CC90}" destId="{69FEC0C7-900C-446D-A59F-1890A038227C}" srcOrd="5" destOrd="0" presId="urn:microsoft.com/office/officeart/2018/2/layout/IconLabelList"/>
    <dgm:cxn modelId="{93F3CF30-4E24-404A-A3E9-BAAA379ACB77}" type="presParOf" srcId="{20F019ED-A1CF-4CEF-A573-39243FD0CC90}" destId="{DF93C37B-1A40-4599-A038-DB7FE25A6B4D}" srcOrd="6" destOrd="0" presId="urn:microsoft.com/office/officeart/2018/2/layout/IconLabelList"/>
    <dgm:cxn modelId="{7B87E250-5B1B-4574-BE42-F3A33FBF5246}" type="presParOf" srcId="{DF93C37B-1A40-4599-A038-DB7FE25A6B4D}" destId="{4DA05171-2988-4FFF-8815-912B8A792C99}" srcOrd="0" destOrd="0" presId="urn:microsoft.com/office/officeart/2018/2/layout/IconLabelList"/>
    <dgm:cxn modelId="{29CC1BB0-C5DF-4F21-9514-9AFA1D89AD03}" type="presParOf" srcId="{DF93C37B-1A40-4599-A038-DB7FE25A6B4D}" destId="{73FC200F-E774-4F3A-8E48-76203C746855}" srcOrd="1" destOrd="0" presId="urn:microsoft.com/office/officeart/2018/2/layout/IconLabelList"/>
    <dgm:cxn modelId="{62A9A2B2-73D5-4B9D-AA1D-DB2C9055DE1D}" type="presParOf" srcId="{DF93C37B-1A40-4599-A038-DB7FE25A6B4D}" destId="{162FB4CC-78C0-4E3E-B007-49E508B4744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9F7F87-6AB1-414F-B77F-1368548161E0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E81C4B8-431E-4A5C-B0D7-04112CB8E6D4}">
      <dgm:prSet/>
      <dgm:spPr/>
      <dgm:t>
        <a:bodyPr/>
        <a:lstStyle/>
        <a:p>
          <a:r>
            <a:rPr lang="en-US" dirty="0"/>
            <a:t>Approve dedicated brand protection resource to proactively defend [Your Organization]  brand, reputation, and customer trust in an evolving threat landscape.</a:t>
          </a:r>
        </a:p>
      </dgm:t>
    </dgm:pt>
    <dgm:pt modelId="{5F314F33-D9BD-456C-BED5-EE1EE8A6F9EB}" type="parTrans" cxnId="{37C55619-A3A4-4D77-BE55-E01E144B0F98}">
      <dgm:prSet/>
      <dgm:spPr/>
      <dgm:t>
        <a:bodyPr/>
        <a:lstStyle/>
        <a:p>
          <a:endParaRPr lang="en-US"/>
        </a:p>
      </dgm:t>
    </dgm:pt>
    <dgm:pt modelId="{BFA621F1-5CF9-4908-8612-AA6BCA9FD168}" type="sibTrans" cxnId="{37C55619-A3A4-4D77-BE55-E01E144B0F98}">
      <dgm:prSet/>
      <dgm:spPr/>
      <dgm:t>
        <a:bodyPr/>
        <a:lstStyle/>
        <a:p>
          <a:endParaRPr lang="en-US"/>
        </a:p>
      </dgm:t>
    </dgm:pt>
    <dgm:pt modelId="{1181DC64-A15C-4274-A2C3-8164D391C1F5}">
      <dgm:prSet/>
      <dgm:spPr/>
      <dgm:t>
        <a:bodyPr/>
        <a:lstStyle/>
        <a:p>
          <a:r>
            <a:rPr lang="en-US" dirty="0"/>
            <a:t>Alternatively, request Tribal Council or Tribal Chair approve a dedicated brand protection solution to defend and protect brand, reputation, and customer trust across all [Your Organization]  business verticals.</a:t>
          </a:r>
        </a:p>
      </dgm:t>
    </dgm:pt>
    <dgm:pt modelId="{A744EB5C-5031-4844-9D30-53319D26F94F}" type="parTrans" cxnId="{CFF48C12-1DC8-4C60-83EC-8C9548983F7B}">
      <dgm:prSet/>
      <dgm:spPr/>
      <dgm:t>
        <a:bodyPr/>
        <a:lstStyle/>
        <a:p>
          <a:endParaRPr lang="en-US"/>
        </a:p>
      </dgm:t>
    </dgm:pt>
    <dgm:pt modelId="{8C4467BA-898D-4277-AADE-B316B3A65575}" type="sibTrans" cxnId="{CFF48C12-1DC8-4C60-83EC-8C9548983F7B}">
      <dgm:prSet/>
      <dgm:spPr/>
      <dgm:t>
        <a:bodyPr/>
        <a:lstStyle/>
        <a:p>
          <a:endParaRPr lang="en-US"/>
        </a:p>
      </dgm:t>
    </dgm:pt>
    <dgm:pt modelId="{F67DD20C-A477-4005-80AA-FA480A5F5CF9}" type="pres">
      <dgm:prSet presAssocID="{1F9F7F87-6AB1-414F-B77F-1368548161E0}" presName="linear" presStyleCnt="0">
        <dgm:presLayoutVars>
          <dgm:animLvl val="lvl"/>
          <dgm:resizeHandles val="exact"/>
        </dgm:presLayoutVars>
      </dgm:prSet>
      <dgm:spPr/>
    </dgm:pt>
    <dgm:pt modelId="{D1EB91D7-0DF7-47ED-B30B-372520074C81}" type="pres">
      <dgm:prSet presAssocID="{3E81C4B8-431E-4A5C-B0D7-04112CB8E6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D40D150-5F39-4005-A760-4B8BC3AEDA0C}" type="pres">
      <dgm:prSet presAssocID="{BFA621F1-5CF9-4908-8612-AA6BCA9FD168}" presName="spacer" presStyleCnt="0"/>
      <dgm:spPr/>
    </dgm:pt>
    <dgm:pt modelId="{0443FDE0-0539-46F4-BACF-D55F2AE47A14}" type="pres">
      <dgm:prSet presAssocID="{1181DC64-A15C-4274-A2C3-8164D391C1F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FF48C12-1DC8-4C60-83EC-8C9548983F7B}" srcId="{1F9F7F87-6AB1-414F-B77F-1368548161E0}" destId="{1181DC64-A15C-4274-A2C3-8164D391C1F5}" srcOrd="1" destOrd="0" parTransId="{A744EB5C-5031-4844-9D30-53319D26F94F}" sibTransId="{8C4467BA-898D-4277-AADE-B316B3A65575}"/>
    <dgm:cxn modelId="{37C55619-A3A4-4D77-BE55-E01E144B0F98}" srcId="{1F9F7F87-6AB1-414F-B77F-1368548161E0}" destId="{3E81C4B8-431E-4A5C-B0D7-04112CB8E6D4}" srcOrd="0" destOrd="0" parTransId="{5F314F33-D9BD-456C-BED5-EE1EE8A6F9EB}" sibTransId="{BFA621F1-5CF9-4908-8612-AA6BCA9FD168}"/>
    <dgm:cxn modelId="{5D58A33A-BF1F-4731-A834-CC6363F98529}" type="presOf" srcId="{1F9F7F87-6AB1-414F-B77F-1368548161E0}" destId="{F67DD20C-A477-4005-80AA-FA480A5F5CF9}" srcOrd="0" destOrd="0" presId="urn:microsoft.com/office/officeart/2005/8/layout/vList2"/>
    <dgm:cxn modelId="{BF094B64-B1DF-485C-8423-F2E1844CDB71}" type="presOf" srcId="{3E81C4B8-431E-4A5C-B0D7-04112CB8E6D4}" destId="{D1EB91D7-0DF7-47ED-B30B-372520074C81}" srcOrd="0" destOrd="0" presId="urn:microsoft.com/office/officeart/2005/8/layout/vList2"/>
    <dgm:cxn modelId="{2A2BBB6F-74B1-4A7D-A495-FC6C02668015}" type="presOf" srcId="{1181DC64-A15C-4274-A2C3-8164D391C1F5}" destId="{0443FDE0-0539-46F4-BACF-D55F2AE47A14}" srcOrd="0" destOrd="0" presId="urn:microsoft.com/office/officeart/2005/8/layout/vList2"/>
    <dgm:cxn modelId="{34E154D7-22AF-4FB8-AC95-13418E02FEC9}" type="presParOf" srcId="{F67DD20C-A477-4005-80AA-FA480A5F5CF9}" destId="{D1EB91D7-0DF7-47ED-B30B-372520074C81}" srcOrd="0" destOrd="0" presId="urn:microsoft.com/office/officeart/2005/8/layout/vList2"/>
    <dgm:cxn modelId="{99B2AC3C-7E3D-4D24-A76C-C9C0EB1D6510}" type="presParOf" srcId="{F67DD20C-A477-4005-80AA-FA480A5F5CF9}" destId="{2D40D150-5F39-4005-A760-4B8BC3AEDA0C}" srcOrd="1" destOrd="0" presId="urn:microsoft.com/office/officeart/2005/8/layout/vList2"/>
    <dgm:cxn modelId="{DB42D210-ADF7-4BDE-BA9F-D482B358AB1E}" type="presParOf" srcId="{F67DD20C-A477-4005-80AA-FA480A5F5CF9}" destId="{0443FDE0-0539-46F4-BACF-D55F2AE47A1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6CD7F-22D1-4E9E-8AAC-3F0453E50686}">
      <dsp:nvSpPr>
        <dsp:cNvPr id="0" name=""/>
        <dsp:cNvSpPr/>
      </dsp:nvSpPr>
      <dsp:spPr>
        <a:xfrm>
          <a:off x="562927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074E41-1EEE-4436-B9A2-BC52CC04A53C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6463E-46DE-4FB4-B455-38F5860DBFDA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Lack of dedicated resources </a:t>
          </a:r>
        </a:p>
      </dsp:txBody>
      <dsp:txXfrm>
        <a:off x="100682" y="2684598"/>
        <a:ext cx="2370489" cy="720000"/>
      </dsp:txXfrm>
    </dsp:sp>
    <dsp:sp modelId="{D1E3177D-7FB3-4E46-805B-34989C07B409}">
      <dsp:nvSpPr>
        <dsp:cNvPr id="0" name=""/>
        <dsp:cNvSpPr/>
      </dsp:nvSpPr>
      <dsp:spPr>
        <a:xfrm>
          <a:off x="3348252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BABFA-8C3A-46A7-9989-E62AE725955E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E9430-E507-4922-BCC6-024C8A3C2C43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Fragmented responsibilities and issue ownership</a:t>
          </a:r>
        </a:p>
      </dsp:txBody>
      <dsp:txXfrm>
        <a:off x="2886007" y="2684598"/>
        <a:ext cx="2370489" cy="720000"/>
      </dsp:txXfrm>
    </dsp:sp>
    <dsp:sp modelId="{5F2A6A4C-87D0-4F3A-A114-56B455993DD9}">
      <dsp:nvSpPr>
        <dsp:cNvPr id="0" name=""/>
        <dsp:cNvSpPr/>
      </dsp:nvSpPr>
      <dsp:spPr>
        <a:xfrm>
          <a:off x="6133577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BC71C8-DF17-48E0-BCD0-89714539F2B8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0C4720-534D-4D46-A258-CCBDF9EC03C0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Slow discovery and takedown processes</a:t>
          </a:r>
        </a:p>
      </dsp:txBody>
      <dsp:txXfrm>
        <a:off x="5671332" y="2684598"/>
        <a:ext cx="2370489" cy="720000"/>
      </dsp:txXfrm>
    </dsp:sp>
    <dsp:sp modelId="{8FB20B37-661A-4DCA-A959-AFED54F89F4E}">
      <dsp:nvSpPr>
        <dsp:cNvPr id="0" name=""/>
        <dsp:cNvSpPr/>
      </dsp:nvSpPr>
      <dsp:spPr>
        <a:xfrm>
          <a:off x="8918902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E177F7-7298-4162-A7EF-8BEB60A646FF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B26B9-C151-4BEA-911C-243E0ECB3FDD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Limit on FTE and overhead expense growth</a:t>
          </a:r>
        </a:p>
      </dsp:txBody>
      <dsp:txXfrm>
        <a:off x="8456657" y="2684598"/>
        <a:ext cx="237048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107C-FABA-4538-9B04-0AB486C7B4E2}">
      <dsp:nvSpPr>
        <dsp:cNvPr id="0" name=""/>
        <dsp:cNvSpPr/>
      </dsp:nvSpPr>
      <dsp:spPr>
        <a:xfrm>
          <a:off x="1462906" y="541011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E3E94-BAD6-4915-8BB4-9E90D54AD64C}">
      <dsp:nvSpPr>
        <dsp:cNvPr id="0" name=""/>
        <dsp:cNvSpPr/>
      </dsp:nvSpPr>
      <dsp:spPr>
        <a:xfrm>
          <a:off x="806902" y="2800106"/>
          <a:ext cx="3256591" cy="1016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Establish Brand Protection Manager (FTE) in conjunction with a software solution</a:t>
          </a:r>
        </a:p>
      </dsp:txBody>
      <dsp:txXfrm>
        <a:off x="806902" y="2800106"/>
        <a:ext cx="3256591" cy="1016848"/>
      </dsp:txXfrm>
    </dsp:sp>
    <dsp:sp modelId="{87043B86-5464-4E7F-8978-4BA46DC9A54E}">
      <dsp:nvSpPr>
        <dsp:cNvPr id="0" name=""/>
        <dsp:cNvSpPr/>
      </dsp:nvSpPr>
      <dsp:spPr>
        <a:xfrm>
          <a:off x="6823800" y="6085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176BED-7408-485E-A198-A7F0B6298850}">
      <dsp:nvSpPr>
        <dsp:cNvPr id="0" name=""/>
        <dsp:cNvSpPr/>
      </dsp:nvSpPr>
      <dsp:spPr>
        <a:xfrm>
          <a:off x="5635800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Contract with a trusted brand protection service</a:t>
          </a:r>
        </a:p>
      </dsp:txBody>
      <dsp:txXfrm>
        <a:off x="5635800" y="3022743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E930B-23B5-45B8-AF17-A598B462D396}">
      <dsp:nvSpPr>
        <dsp:cNvPr id="0" name=""/>
        <dsp:cNvSpPr/>
      </dsp:nvSpPr>
      <dsp:spPr>
        <a:xfrm>
          <a:off x="606456" y="0"/>
          <a:ext cx="5453920" cy="545392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7E747C-C597-4F47-856C-0346528F6FF8}">
      <dsp:nvSpPr>
        <dsp:cNvPr id="0" name=""/>
        <dsp:cNvSpPr/>
      </dsp:nvSpPr>
      <dsp:spPr>
        <a:xfrm>
          <a:off x="1124578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Real-time monitoring and detection</a:t>
          </a:r>
        </a:p>
      </dsp:txBody>
      <dsp:txXfrm>
        <a:off x="1228411" y="621955"/>
        <a:ext cx="1919362" cy="1919362"/>
      </dsp:txXfrm>
    </dsp:sp>
    <dsp:sp modelId="{7ADE3484-A2D8-4D53-A096-9726F7DBDC1E}">
      <dsp:nvSpPr>
        <dsp:cNvPr id="0" name=""/>
        <dsp:cNvSpPr/>
      </dsp:nvSpPr>
      <dsp:spPr>
        <a:xfrm>
          <a:off x="3415225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Documentation and reporting</a:t>
          </a:r>
        </a:p>
      </dsp:txBody>
      <dsp:txXfrm>
        <a:off x="3519058" y="621955"/>
        <a:ext cx="1919362" cy="1919362"/>
      </dsp:txXfrm>
    </dsp:sp>
    <dsp:sp modelId="{FE2C26C2-A0A7-4745-BD88-49B981D824BB}">
      <dsp:nvSpPr>
        <dsp:cNvPr id="0" name=""/>
        <dsp:cNvSpPr/>
      </dsp:nvSpPr>
      <dsp:spPr>
        <a:xfrm>
          <a:off x="1124578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Takedown enforcement and legal coordination</a:t>
          </a:r>
        </a:p>
      </dsp:txBody>
      <dsp:txXfrm>
        <a:off x="1228411" y="2912601"/>
        <a:ext cx="1919362" cy="1919362"/>
      </dsp:txXfrm>
    </dsp:sp>
    <dsp:sp modelId="{C2E81353-DD31-4C2A-9058-A92C147A0105}">
      <dsp:nvSpPr>
        <dsp:cNvPr id="0" name=""/>
        <dsp:cNvSpPr/>
      </dsp:nvSpPr>
      <dsp:spPr>
        <a:xfrm>
          <a:off x="3415225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Proactive strategy development against emerging threats</a:t>
          </a:r>
        </a:p>
      </dsp:txBody>
      <dsp:txXfrm>
        <a:off x="3519058" y="2912601"/>
        <a:ext cx="1919362" cy="19193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877C9-DFA3-4420-8C05-427D7F04EE60}">
      <dsp:nvSpPr>
        <dsp:cNvPr id="0" name=""/>
        <dsp:cNvSpPr/>
      </dsp:nvSpPr>
      <dsp:spPr>
        <a:xfrm>
          <a:off x="488461" y="962896"/>
          <a:ext cx="1262803" cy="12628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569D8-A215-4EA9-BFF3-9E09623F051B}">
      <dsp:nvSpPr>
        <dsp:cNvPr id="0" name=""/>
        <dsp:cNvSpPr/>
      </dsp:nvSpPr>
      <dsp:spPr>
        <a:xfrm>
          <a:off x="753650" y="1228085"/>
          <a:ext cx="732426" cy="7324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2B79C5-6603-4DF4-8052-5579208BD14C}">
      <dsp:nvSpPr>
        <dsp:cNvPr id="0" name=""/>
        <dsp:cNvSpPr/>
      </dsp:nvSpPr>
      <dsp:spPr>
        <a:xfrm>
          <a:off x="2021866" y="962896"/>
          <a:ext cx="2976608" cy="1262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FTE Cost: $90,000–$140,000/year</a:t>
          </a:r>
        </a:p>
      </dsp:txBody>
      <dsp:txXfrm>
        <a:off x="2021866" y="962896"/>
        <a:ext cx="2976608" cy="1262803"/>
      </dsp:txXfrm>
    </dsp:sp>
    <dsp:sp modelId="{32898A6C-D2A6-48A8-BDC1-F8C620268E41}">
      <dsp:nvSpPr>
        <dsp:cNvPr id="0" name=""/>
        <dsp:cNvSpPr/>
      </dsp:nvSpPr>
      <dsp:spPr>
        <a:xfrm>
          <a:off x="5517125" y="962896"/>
          <a:ext cx="1262803" cy="12628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E642C-C960-422C-BE06-B5EC5FA45AB4}">
      <dsp:nvSpPr>
        <dsp:cNvPr id="0" name=""/>
        <dsp:cNvSpPr/>
      </dsp:nvSpPr>
      <dsp:spPr>
        <a:xfrm>
          <a:off x="5782314" y="1228085"/>
          <a:ext cx="732426" cy="7324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4732A-48D6-4803-AB96-C80AD5101910}">
      <dsp:nvSpPr>
        <dsp:cNvPr id="0" name=""/>
        <dsp:cNvSpPr/>
      </dsp:nvSpPr>
      <dsp:spPr>
        <a:xfrm>
          <a:off x="7050529" y="962896"/>
          <a:ext cx="2976608" cy="1262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Service Partner Cost: $50,000–$300,000/year</a:t>
          </a:r>
        </a:p>
      </dsp:txBody>
      <dsp:txXfrm>
        <a:off x="7050529" y="962896"/>
        <a:ext cx="2976608" cy="1262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9DD31-8DF6-437A-92B0-ED3F77ADB553}">
      <dsp:nvSpPr>
        <dsp:cNvPr id="0" name=""/>
        <dsp:cNvSpPr/>
      </dsp:nvSpPr>
      <dsp:spPr>
        <a:xfrm>
          <a:off x="1138979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6541C-168C-4AE2-9490-9975686038C6}">
      <dsp:nvSpPr>
        <dsp:cNvPr id="0" name=""/>
        <dsp:cNvSpPr/>
      </dsp:nvSpPr>
      <dsp:spPr>
        <a:xfrm>
          <a:off x="569079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Faster fraud detection and takedowns</a:t>
          </a:r>
        </a:p>
      </dsp:txBody>
      <dsp:txXfrm>
        <a:off x="569079" y="2427788"/>
        <a:ext cx="2072362" cy="720000"/>
      </dsp:txXfrm>
    </dsp:sp>
    <dsp:sp modelId="{D34E8B48-E6F3-4C9E-8CF7-23FF0488F69F}">
      <dsp:nvSpPr>
        <dsp:cNvPr id="0" name=""/>
        <dsp:cNvSpPr/>
      </dsp:nvSpPr>
      <dsp:spPr>
        <a:xfrm>
          <a:off x="3574005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AD00C-412A-44E7-BFEC-47F0A06AD13A}">
      <dsp:nvSpPr>
        <dsp:cNvPr id="0" name=""/>
        <dsp:cNvSpPr/>
      </dsp:nvSpPr>
      <dsp:spPr>
        <a:xfrm>
          <a:off x="3004105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Stronger legal defense and IP protection</a:t>
          </a:r>
        </a:p>
      </dsp:txBody>
      <dsp:txXfrm>
        <a:off x="3004105" y="2427788"/>
        <a:ext cx="2072362" cy="720000"/>
      </dsp:txXfrm>
    </dsp:sp>
    <dsp:sp modelId="{81A88FBA-0C22-4F65-8133-7D865C953318}">
      <dsp:nvSpPr>
        <dsp:cNvPr id="0" name=""/>
        <dsp:cNvSpPr/>
      </dsp:nvSpPr>
      <dsp:spPr>
        <a:xfrm>
          <a:off x="6009031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D548-80AC-43DF-8F60-24CCFED15B34}">
      <dsp:nvSpPr>
        <dsp:cNvPr id="0" name=""/>
        <dsp:cNvSpPr/>
      </dsp:nvSpPr>
      <dsp:spPr>
        <a:xfrm>
          <a:off x="5439131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Safeguarding guest trust and loyalty</a:t>
          </a:r>
        </a:p>
      </dsp:txBody>
      <dsp:txXfrm>
        <a:off x="5439131" y="2427788"/>
        <a:ext cx="2072362" cy="720000"/>
      </dsp:txXfrm>
    </dsp:sp>
    <dsp:sp modelId="{4DA05171-2988-4FFF-8815-912B8A792C99}">
      <dsp:nvSpPr>
        <dsp:cNvPr id="0" name=""/>
        <dsp:cNvSpPr/>
      </dsp:nvSpPr>
      <dsp:spPr>
        <a:xfrm>
          <a:off x="8444057" y="1203549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2FB4CC-78C0-4E3E-B007-49E508B47447}">
      <dsp:nvSpPr>
        <dsp:cNvPr id="0" name=""/>
        <dsp:cNvSpPr/>
      </dsp:nvSpPr>
      <dsp:spPr>
        <a:xfrm>
          <a:off x="7874157" y="2427788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Operational relief for internal teams</a:t>
          </a:r>
        </a:p>
      </dsp:txBody>
      <dsp:txXfrm>
        <a:off x="7874157" y="2427788"/>
        <a:ext cx="207236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B91D7-0DF7-47ED-B30B-372520074C81}">
      <dsp:nvSpPr>
        <dsp:cNvPr id="0" name=""/>
        <dsp:cNvSpPr/>
      </dsp:nvSpPr>
      <dsp:spPr>
        <a:xfrm>
          <a:off x="0" y="438439"/>
          <a:ext cx="6666833" cy="2251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Approve dedicated brand protection resource to proactively defend [Your Organization]  brand, reputation, and customer trust in an evolving threat landscape.</a:t>
          </a:r>
        </a:p>
      </dsp:txBody>
      <dsp:txXfrm>
        <a:off x="109889" y="548328"/>
        <a:ext cx="6447055" cy="2031302"/>
      </dsp:txXfrm>
    </dsp:sp>
    <dsp:sp modelId="{0443FDE0-0539-46F4-BACF-D55F2AE47A14}">
      <dsp:nvSpPr>
        <dsp:cNvPr id="0" name=""/>
        <dsp:cNvSpPr/>
      </dsp:nvSpPr>
      <dsp:spPr>
        <a:xfrm>
          <a:off x="0" y="2764400"/>
          <a:ext cx="6666833" cy="2251080"/>
        </a:xfrm>
        <a:prstGeom prst="roundRect">
          <a:avLst/>
        </a:prstGeom>
        <a:gradFill rotWithShape="0">
          <a:gsLst>
            <a:gs pos="0">
              <a:schemeClr val="accent3">
                <a:hueOff val="4117163"/>
                <a:satOff val="24712"/>
                <a:lumOff val="1882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4117163"/>
                <a:satOff val="24712"/>
                <a:lumOff val="1882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4117163"/>
                <a:satOff val="24712"/>
                <a:lumOff val="1882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Alternatively, request Tribal Council or Tribal Chair approve a dedicated brand protection solution to defend and protect brand, reputation, and customer trust across all [Your Organization]  business verticals.</a:t>
          </a:r>
        </a:p>
      </dsp:txBody>
      <dsp:txXfrm>
        <a:off x="109889" y="2874289"/>
        <a:ext cx="6447055" cy="2031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EEA8E-3045-B0B7-32A5-3C484D2CB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A6A81-8C4C-8F7A-B1C9-7722ECFA2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81F54-B4A4-0756-E2C6-262A488C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5340-3744-E0AB-E24C-24675219F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6372B-5A78-85CE-2506-DEA88E9C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1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1EBCC-41DE-CBB7-77A5-C458B557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08CFB-8E27-006F-77B2-285786BE9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7708E-62CD-C3DE-5E8B-19E739B80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91672-8AEF-CD88-DA75-7D8388B16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CDDBC-C6C5-D3EB-9CEE-2C2EBD9A6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0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CB1849-75B0-DE08-9485-E9871A3643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3FD7F-9ED3-5532-FFD0-EACB31F09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E24E1-6092-8B25-5E0B-D3C386DC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6925E-DEDD-64A0-42CD-FF2E9570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36CBC-98DA-BACE-985E-6C1B87578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3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C7E52-ED75-ED53-88AF-B3AD5C20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64E9-37C7-396D-CA7C-2CED967F6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613D0-4D64-95D4-F0F3-64082DAB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C3EF4-FA4B-426D-C1D9-F48EB02C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8D520-0AEB-697E-5D9B-64EDC076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3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8963B-60D7-5FB6-5C63-E48129CF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0F52D-9911-C119-17D7-3B25E7D7F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B4F42-1B19-140B-CAD9-1A3E0A381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3A649-1B4E-1D51-A522-64155720E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9FCF2-66B2-F062-6047-239841905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1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48149-708A-C524-F71F-79AB1225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88B2-288F-1979-379A-9918976F9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7D49C-30B0-A7CD-E340-5597258E1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8EB7A-731E-43B8-0DBE-97B51A185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A0C67-95C2-1431-67A7-C862AA31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839BC-86CE-55ED-3D7F-A000D931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7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405D7-F47C-A689-87C5-44C366362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567265-619F-5B17-F34E-9D4FDFEC9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7CC5C-B95F-263D-F611-941997695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759635-EAF8-53D2-09F9-0AC73D973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6E4349-737E-F6B6-46C7-96CBB1333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00A426-85C9-3457-56C6-DB2C5DFF4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AE422-BFF9-61BE-9686-1DBC1CF2A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38E33F-A637-7FEF-B884-87A489052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49FEE-808D-3F80-C20B-4090EDB5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43C90-60E0-F25F-A284-0BC2029F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74C149-B49A-EE3C-D569-2CBA6870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DE0DFA-9C14-6041-9556-1132C5BA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1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266DD-4B11-09B1-6B84-45C900A69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A06100-7682-B82E-67BA-95EF6B7AF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017998-F297-B3C0-4D89-B95FA7950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4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3A9F2-E3AB-940B-70DE-D4DD97FC4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0B2B1-F12D-1458-9300-ADA7154A3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71AE3-53B6-069F-B16C-8C38F01FC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6CC8-1170-AA4B-2656-755A20B0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80434-5298-2B38-43D3-306D4FA9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5E459-38A5-3FCD-2E4F-C5B6475C9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C92A9-F71A-07B0-B48D-05648387A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F85662-815B-AB45-D5C0-DC4433E41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541A6B-CE1F-03E2-E319-BA56B577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3DA24-C3E9-910F-35A0-E57C83BF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B70E5-88BA-FA8B-10A5-B5EBDE137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57395-7E7B-0607-8B7B-08045BBC4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5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AD3671-3970-3D68-DE09-9010B8EAB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354CA-6441-F594-A440-FACDDA3DE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D03C3-37CD-35C6-30BC-C536ED2986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17B632-C67D-4617-A2E0-B8AEB0ED3FEA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A7437-4B31-C17D-F35C-6ACED089EF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52BE4-B79B-C9FB-B442-C8F8A3953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EE7F79-185A-4658-B87D-CAFE914C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2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s://www.gartner.com/reviews/market/brand-protection-software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0374D-5415-A72C-8B17-269F27307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[Your Organization] Brand Protection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E7268-1FC0-4DF3-E7BE-8535A384D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Business Case for Brand Protection Management</a:t>
            </a:r>
          </a:p>
        </p:txBody>
      </p:sp>
    </p:spTree>
    <p:extLst>
      <p:ext uri="{BB962C8B-B14F-4D97-AF65-F5344CB8AC3E}">
        <p14:creationId xmlns:p14="http://schemas.microsoft.com/office/powerpoint/2010/main" val="132005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7D34A-D105-7E0C-3428-8F31C030D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363" y="1671569"/>
            <a:ext cx="5801917" cy="2228760"/>
          </a:xfrm>
        </p:spPr>
        <p:txBody>
          <a:bodyPr anchor="b">
            <a:normAutofit/>
          </a:bodyPr>
          <a:lstStyle/>
          <a:p>
            <a:r>
              <a:rPr lang="en-US" sz="4000"/>
              <a:t>Q&amp;A / Discussion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7D28C13C-5A8F-B26B-036D-C6ACDAD89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14052-0C47-B2AD-80B4-C6EE53E60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364" y="4072044"/>
            <a:ext cx="5801917" cy="2057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Thank you. Open for questions and discussion.</a:t>
            </a:r>
          </a:p>
          <a:p>
            <a:endParaRPr lang="en-US" sz="2000"/>
          </a:p>
        </p:txBody>
      </p:sp>
      <p:pic>
        <p:nvPicPr>
          <p:cNvPr id="9" name="Graphic 8" descr="Questions">
            <a:extLst>
              <a:ext uri="{FF2B5EF4-FFF2-40B4-BE49-F238E27FC236}">
                <a16:creationId xmlns:a16="http://schemas.microsoft.com/office/drawing/2014/main" id="{28E5FE38-BBF6-414B-8B67-F784E84A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7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A6D8-F333-4C31-D56C-1699C3073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9978" y="741391"/>
            <a:ext cx="3369234" cy="1616203"/>
          </a:xfrm>
        </p:spPr>
        <p:txBody>
          <a:bodyPr anchor="b">
            <a:normAutofit/>
          </a:bodyPr>
          <a:lstStyle/>
          <a:p>
            <a:r>
              <a:rPr lang="en-US" sz="3200"/>
              <a:t>Current Brand Threat Landscape</a:t>
            </a:r>
          </a:p>
        </p:txBody>
      </p:sp>
      <p:pic>
        <p:nvPicPr>
          <p:cNvPr id="7" name="Picture 6" descr="A screenshot of a video game&#10;&#10;AI-generated content may be incorrect.">
            <a:extLst>
              <a:ext uri="{FF2B5EF4-FFF2-40B4-BE49-F238E27FC236}">
                <a16:creationId xmlns:a16="http://schemas.microsoft.com/office/drawing/2014/main" id="{2CDFE697-7068-8A33-C86E-FC4725EAB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023" b="-1"/>
          <a:stretch>
            <a:fillRect/>
          </a:stretch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79677" y="2347416"/>
            <a:ext cx="1630908" cy="7390262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19061" y="1919060"/>
            <a:ext cx="6854280" cy="30161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61657" y="4425055"/>
            <a:ext cx="2928605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A3B3-12C7-55B0-DEF5-83517F200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978" y="2533476"/>
            <a:ext cx="3369234" cy="3447832"/>
          </a:xfrm>
        </p:spPr>
        <p:txBody>
          <a:bodyPr anchor="t">
            <a:normAutofit/>
          </a:bodyPr>
          <a:lstStyle/>
          <a:p>
            <a:r>
              <a:rPr lang="en-US" sz="2000" dirty="0"/>
              <a:t>Surge in social media brand impersonation (e.g., Facebook ads redirecting to fraudulent online gambling sites)</a:t>
            </a:r>
          </a:p>
          <a:p>
            <a:r>
              <a:rPr lang="en-US" sz="2000" dirty="0"/>
              <a:t>AI-generated fake celebrity endorsements</a:t>
            </a:r>
          </a:p>
          <a:p>
            <a:r>
              <a:rPr lang="en-US" sz="2000" dirty="0"/>
              <a:t>Unauthorized use of brand in online content</a:t>
            </a:r>
          </a:p>
        </p:txBody>
      </p:sp>
    </p:spTree>
    <p:extLst>
      <p:ext uri="{BB962C8B-B14F-4D97-AF65-F5344CB8AC3E}">
        <p14:creationId xmlns:p14="http://schemas.microsoft.com/office/powerpoint/2010/main" val="209505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3C1E55-1756-9886-E858-EF3EBB4A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/>
          </a:bodyPr>
          <a:lstStyle/>
          <a:p>
            <a:r>
              <a:rPr lang="en-US" sz="4000"/>
              <a:t>Business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003B5-8684-0203-346F-70DD40334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686323"/>
            <a:ext cx="4783697" cy="3433583"/>
          </a:xfrm>
        </p:spPr>
        <p:txBody>
          <a:bodyPr>
            <a:normAutofit/>
          </a:bodyPr>
          <a:lstStyle/>
          <a:p>
            <a:pPr lvl="0"/>
            <a:r>
              <a:rPr lang="en-US" sz="2000"/>
              <a:t>Brand dilution and erosion of consumer trust</a:t>
            </a:r>
          </a:p>
          <a:p>
            <a:pPr lvl="0"/>
            <a:r>
              <a:rPr lang="en-US" sz="2000"/>
              <a:t>Legal exposure from inadequate enforcement</a:t>
            </a:r>
          </a:p>
          <a:p>
            <a:pPr lvl="0"/>
            <a:r>
              <a:rPr lang="en-US" sz="2000"/>
              <a:t>Reputation damage via scam associations</a:t>
            </a:r>
          </a:p>
          <a:p>
            <a:pPr lvl="0"/>
            <a:r>
              <a:rPr lang="en-US" sz="2000"/>
              <a:t>Loss of guest loyalty and engagement</a:t>
            </a:r>
          </a:p>
          <a:p>
            <a:pPr lvl="0"/>
            <a:r>
              <a:rPr lang="en-US" sz="2000"/>
              <a:t>Operational disruption for marketing, legal, and security</a:t>
            </a:r>
          </a:p>
        </p:txBody>
      </p:sp>
      <p:pic>
        <p:nvPicPr>
          <p:cNvPr id="7" name="Graphic 6" descr="Downward trend">
            <a:extLst>
              <a:ext uri="{FF2B5EF4-FFF2-40B4-BE49-F238E27FC236}">
                <a16:creationId xmlns:a16="http://schemas.microsoft.com/office/drawing/2014/main" id="{7F8A20DD-7C99-0443-3120-D8861A46A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88424" y="646206"/>
            <a:ext cx="5365375" cy="536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284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6175C-B6D0-5C80-7CF8-6B2D582B7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Current Challenges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862B93-E889-89BF-445B-54E2177BB9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79442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585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AD13-E01A-7488-99FE-9D508E1A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Solution</a:t>
            </a:r>
            <a:endParaRPr lang="en-US" dirty="0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62C71C78-6FF6-3CC7-7920-2266FB193B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4970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30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317ACF-046B-C2C9-BD0A-436C7D80F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400">
                <a:solidFill>
                  <a:srgbClr val="FFFFFF"/>
                </a:solidFill>
              </a:rPr>
              <a:t>Scope of Responsibilities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81096B-6BB9-124A-87BF-80FCD684F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74105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41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B4706-958B-CCF5-1699-46E0BE6E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94073-53B4-E6EC-C9C1-931A7E3E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Investment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43332087-EF85-3412-A752-3C960AFF55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690905"/>
              </p:ext>
            </p:extLst>
          </p:nvPr>
        </p:nvGraphicFramePr>
        <p:xfrm>
          <a:off x="838200" y="2988364"/>
          <a:ext cx="10515600" cy="3188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AD71A-D0B4-9FD2-8EFD-259FE98602A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Cost estimates depend on experience, location, and service cost and/or salary research sources. The brand protection software market is large enough to be tracked and scored by </a:t>
            </a:r>
            <a:r>
              <a:rPr lang="en-US" u="sng" dirty="0">
                <a:hlinkClick r:id="rId7"/>
              </a:rPr>
              <a:t>Gartner</a:t>
            </a:r>
            <a:r>
              <a:rPr lang="en-US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3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B7FE-0C99-EC11-710D-86235D8DB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Impact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133989-D5B7-FFD2-BA6C-2275E12E54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24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F72279-B69D-C5CF-6FFE-63767B0EA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100">
                <a:solidFill>
                  <a:srgbClr val="FFFFFF"/>
                </a:solidFill>
              </a:rPr>
              <a:t>Recommendation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2052CF-F197-3F6E-9F29-BF4B7959C0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06970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10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0201e05-f422-4429-84ef-c2347d10ce2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05270531AF2D47B3A06ECCFDCA1F81" ma:contentTypeVersion="17" ma:contentTypeDescription="Create a new document." ma:contentTypeScope="" ma:versionID="8e6b5ae6bb1fd89026feb0ee086c1c6b">
  <xsd:schema xmlns:xsd="http://www.w3.org/2001/XMLSchema" xmlns:xs="http://www.w3.org/2001/XMLSchema" xmlns:p="http://schemas.microsoft.com/office/2006/metadata/properties" xmlns:ns3="385477e0-056b-4e3c-b783-7185e601ee7a" xmlns:ns4="00201e05-f422-4429-84ef-c2347d10ce2c" targetNamespace="http://schemas.microsoft.com/office/2006/metadata/properties" ma:root="true" ma:fieldsID="acfc55f2962219a9ccfd5a869317ae54" ns3:_="" ns4:_="">
    <xsd:import namespace="385477e0-056b-4e3c-b783-7185e601ee7a"/>
    <xsd:import namespace="00201e05-f422-4429-84ef-c2347d10ce2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477e0-056b-4e3c-b783-7185e601ee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201e05-f422-4429-84ef-c2347d10ce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FCE0B8-4911-4407-A675-283ACCBECCC6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85477e0-056b-4e3c-b783-7185e601ee7a"/>
    <ds:schemaRef ds:uri="http://www.w3.org/XML/1998/namespace"/>
    <ds:schemaRef ds:uri="http://schemas.microsoft.com/office/infopath/2007/PartnerControls"/>
    <ds:schemaRef ds:uri="00201e05-f422-4429-84ef-c2347d10ce2c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54E5B1A-0C70-4D75-B7CD-FBD24A9E2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5477e0-056b-4e3c-b783-7185e601ee7a"/>
    <ds:schemaRef ds:uri="00201e05-f422-4429-84ef-c2347d10c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F0BA0D-8BD3-45BC-AE70-323A90AF39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4533</TotalTime>
  <Words>299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[Your Organization] Brand Protection</vt:lpstr>
      <vt:lpstr>Current Brand Threat Landscape</vt:lpstr>
      <vt:lpstr>Business Risks</vt:lpstr>
      <vt:lpstr>Current Challenges</vt:lpstr>
      <vt:lpstr>Proposed Solution</vt:lpstr>
      <vt:lpstr>Scope of Responsibilities</vt:lpstr>
      <vt:lpstr>Solution Investment</vt:lpstr>
      <vt:lpstr>Business Impact</vt:lpstr>
      <vt:lpstr>Recommendation</vt:lpstr>
      <vt:lpstr>Q&amp;A /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Brent Hutfless</dc:creator>
  <cp:lastModifiedBy>Brent Hutfless</cp:lastModifiedBy>
  <cp:revision>3</cp:revision>
  <dcterms:created xsi:type="dcterms:W3CDTF">2025-03-21T17:45:46Z</dcterms:created>
  <dcterms:modified xsi:type="dcterms:W3CDTF">2025-09-11T20:05:54Z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0x0101000D05270531AF2D47B3A06ECCFDCA1F81</vt:lpwstr>
  </property>
</Properties>
</file>