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84" r:id="rId5"/>
    <p:sldId id="261" r:id="rId6"/>
    <p:sldId id="275" r:id="rId7"/>
    <p:sldId id="280" r:id="rId8"/>
    <p:sldId id="282" r:id="rId9"/>
    <p:sldId id="271" r:id="rId10"/>
    <p:sldId id="285" r:id="rId11"/>
    <p:sldId id="281" r:id="rId12"/>
    <p:sldId id="276" r:id="rId13"/>
    <p:sldId id="264" r:id="rId14"/>
    <p:sldId id="277" r:id="rId15"/>
    <p:sldId id="263" r:id="rId16"/>
    <p:sldId id="265" r:id="rId17"/>
    <p:sldId id="266" r:id="rId18"/>
    <p:sldId id="273" r:id="rId19"/>
    <p:sldId id="274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Marino" initials="DM" lastIdx="1" clrIdx="0">
    <p:extLst>
      <p:ext uri="{19B8F6BF-5375-455C-9EA6-DF929625EA0E}">
        <p15:presenceInfo xmlns:p15="http://schemas.microsoft.com/office/powerpoint/2012/main" userId="8b934dd6b525c3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1"/>
    <p:restoredTop sz="94663"/>
  </p:normalViewPr>
  <p:slideViewPr>
    <p:cSldViewPr snapToGrid="0" snapToObjects="1">
      <p:cViewPr varScale="1">
        <p:scale>
          <a:sx n="92" d="100"/>
          <a:sy n="92" d="100"/>
        </p:scale>
        <p:origin x="1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09:16:42.80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E5BDF-0CD4-4D1E-B4C7-BD29D259D3ED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2BD3A0-7B35-44A1-BC6A-9D8F6AC01BBE}">
      <dgm:prSet/>
      <dgm:spPr/>
      <dgm:t>
        <a:bodyPr/>
        <a:lstStyle/>
        <a:p>
          <a:r>
            <a:rPr lang="en-US"/>
            <a:t>Identify</a:t>
          </a:r>
        </a:p>
      </dgm:t>
    </dgm:pt>
    <dgm:pt modelId="{4C65A15B-90D9-489D-B0B4-A08059F41FD1}" type="parTrans" cxnId="{E4C7AD0D-72CA-4A83-9348-2D81C1ADED96}">
      <dgm:prSet/>
      <dgm:spPr/>
      <dgm:t>
        <a:bodyPr/>
        <a:lstStyle/>
        <a:p>
          <a:endParaRPr lang="en-US"/>
        </a:p>
      </dgm:t>
    </dgm:pt>
    <dgm:pt modelId="{E3604A2E-5D80-4C45-BF51-4AA7C563B7F7}" type="sibTrans" cxnId="{E4C7AD0D-72CA-4A83-9348-2D81C1ADED96}">
      <dgm:prSet/>
      <dgm:spPr/>
      <dgm:t>
        <a:bodyPr/>
        <a:lstStyle/>
        <a:p>
          <a:endParaRPr lang="en-US"/>
        </a:p>
      </dgm:t>
    </dgm:pt>
    <dgm:pt modelId="{86681338-6488-47C7-B01A-984431E7F364}">
      <dgm:prSet/>
      <dgm:spPr/>
      <dgm:t>
        <a:bodyPr/>
        <a:lstStyle/>
        <a:p>
          <a:r>
            <a:rPr lang="en-US" dirty="0"/>
            <a:t>Identify the signs and symptoms of Pandemic Burnout.</a:t>
          </a:r>
        </a:p>
      </dgm:t>
    </dgm:pt>
    <dgm:pt modelId="{D8DF44A2-E1E2-411B-AF69-AE4741C809AE}" type="parTrans" cxnId="{A2966DE7-4F6D-468F-830F-C8D02350788C}">
      <dgm:prSet/>
      <dgm:spPr/>
      <dgm:t>
        <a:bodyPr/>
        <a:lstStyle/>
        <a:p>
          <a:endParaRPr lang="en-US"/>
        </a:p>
      </dgm:t>
    </dgm:pt>
    <dgm:pt modelId="{A6987952-AFF3-49D4-869A-5856FA9235BD}" type="sibTrans" cxnId="{A2966DE7-4F6D-468F-830F-C8D02350788C}">
      <dgm:prSet/>
      <dgm:spPr/>
      <dgm:t>
        <a:bodyPr/>
        <a:lstStyle/>
        <a:p>
          <a:endParaRPr lang="en-US"/>
        </a:p>
      </dgm:t>
    </dgm:pt>
    <dgm:pt modelId="{E4E81EC4-ACF6-4A6B-BB66-90A9ABD12337}">
      <dgm:prSet/>
      <dgm:spPr/>
      <dgm:t>
        <a:bodyPr/>
        <a:lstStyle/>
        <a:p>
          <a:r>
            <a:rPr lang="en-US" dirty="0"/>
            <a:t>Know</a:t>
          </a:r>
        </a:p>
      </dgm:t>
    </dgm:pt>
    <dgm:pt modelId="{D1D89F1B-425C-485F-925B-D85DEEE4BEF5}" type="parTrans" cxnId="{89CBEA04-890B-4DEB-88F9-461234C36F92}">
      <dgm:prSet/>
      <dgm:spPr/>
      <dgm:t>
        <a:bodyPr/>
        <a:lstStyle/>
        <a:p>
          <a:endParaRPr lang="en-US"/>
        </a:p>
      </dgm:t>
    </dgm:pt>
    <dgm:pt modelId="{39FBE70D-0D60-4AEE-9E52-ABF46FF9059D}" type="sibTrans" cxnId="{89CBEA04-890B-4DEB-88F9-461234C36F92}">
      <dgm:prSet/>
      <dgm:spPr/>
      <dgm:t>
        <a:bodyPr/>
        <a:lstStyle/>
        <a:p>
          <a:endParaRPr lang="en-US"/>
        </a:p>
      </dgm:t>
    </dgm:pt>
    <dgm:pt modelId="{3B1393DF-4041-4BAB-8819-AB8B36D3DBD3}">
      <dgm:prSet/>
      <dgm:spPr/>
      <dgm:t>
        <a:bodyPr/>
        <a:lstStyle/>
        <a:p>
          <a:r>
            <a:rPr lang="en-US"/>
            <a:t>Know the 3-pronged approach for preventing and recovering from burnout.</a:t>
          </a:r>
        </a:p>
      </dgm:t>
    </dgm:pt>
    <dgm:pt modelId="{4145BF8E-D6FC-4BD4-9554-24769C88C7CF}" type="parTrans" cxnId="{3DB22013-6099-4BE2-922C-EC6B7C65BCAB}">
      <dgm:prSet/>
      <dgm:spPr/>
      <dgm:t>
        <a:bodyPr/>
        <a:lstStyle/>
        <a:p>
          <a:endParaRPr lang="en-US"/>
        </a:p>
      </dgm:t>
    </dgm:pt>
    <dgm:pt modelId="{5D26C9FF-2365-43FF-9176-6447EF61C2AE}" type="sibTrans" cxnId="{3DB22013-6099-4BE2-922C-EC6B7C65BCAB}">
      <dgm:prSet/>
      <dgm:spPr/>
      <dgm:t>
        <a:bodyPr/>
        <a:lstStyle/>
        <a:p>
          <a:endParaRPr lang="en-US"/>
        </a:p>
      </dgm:t>
    </dgm:pt>
    <dgm:pt modelId="{D02B5D1F-FE25-4590-9835-8FE6673BC8A2}">
      <dgm:prSet/>
      <dgm:spPr/>
      <dgm:t>
        <a:bodyPr/>
        <a:lstStyle/>
        <a:p>
          <a:r>
            <a:rPr lang="en-US"/>
            <a:t>Learn</a:t>
          </a:r>
        </a:p>
      </dgm:t>
    </dgm:pt>
    <dgm:pt modelId="{0DE8D59F-1E76-4F78-A411-6B916D92BC01}" type="parTrans" cxnId="{D2CEB78F-4015-4D62-B74B-543E3EB32774}">
      <dgm:prSet/>
      <dgm:spPr/>
      <dgm:t>
        <a:bodyPr/>
        <a:lstStyle/>
        <a:p>
          <a:endParaRPr lang="en-US"/>
        </a:p>
      </dgm:t>
    </dgm:pt>
    <dgm:pt modelId="{D5DCBB10-C87D-42B6-A89E-C1CCA05128BE}" type="sibTrans" cxnId="{D2CEB78F-4015-4D62-B74B-543E3EB32774}">
      <dgm:prSet/>
      <dgm:spPr/>
      <dgm:t>
        <a:bodyPr/>
        <a:lstStyle/>
        <a:p>
          <a:endParaRPr lang="en-US"/>
        </a:p>
      </dgm:t>
    </dgm:pt>
    <dgm:pt modelId="{AB867CF8-F9AC-424A-B6E9-5F365B7B96DC}">
      <dgm:prSet/>
      <dgm:spPr/>
      <dgm:t>
        <a:bodyPr/>
        <a:lstStyle/>
        <a:p>
          <a:r>
            <a:rPr lang="en-US" dirty="0"/>
            <a:t>Learn practical strategies that you can implement everyday to keep you out of burnout so that you can feel great and create sustainable peak performance.</a:t>
          </a:r>
        </a:p>
      </dgm:t>
    </dgm:pt>
    <dgm:pt modelId="{63C662A6-756D-4EFA-8C1F-96F607B3D8DD}" type="parTrans" cxnId="{375B5BC2-EDDD-4FBC-97EB-9F9D61495A87}">
      <dgm:prSet/>
      <dgm:spPr/>
      <dgm:t>
        <a:bodyPr/>
        <a:lstStyle/>
        <a:p>
          <a:endParaRPr lang="en-US"/>
        </a:p>
      </dgm:t>
    </dgm:pt>
    <dgm:pt modelId="{ECEBCEEF-9AEB-4800-81CF-A64094921A5C}" type="sibTrans" cxnId="{375B5BC2-EDDD-4FBC-97EB-9F9D61495A87}">
      <dgm:prSet/>
      <dgm:spPr/>
      <dgm:t>
        <a:bodyPr/>
        <a:lstStyle/>
        <a:p>
          <a:endParaRPr lang="en-US"/>
        </a:p>
      </dgm:t>
    </dgm:pt>
    <dgm:pt modelId="{649A5353-3EEE-8A4B-B6DF-863C74014038}" type="pres">
      <dgm:prSet presAssocID="{65BE5BDF-0CD4-4D1E-B4C7-BD29D259D3ED}" presName="Name0" presStyleCnt="0">
        <dgm:presLayoutVars>
          <dgm:dir/>
          <dgm:animLvl val="lvl"/>
          <dgm:resizeHandles val="exact"/>
        </dgm:presLayoutVars>
      </dgm:prSet>
      <dgm:spPr/>
    </dgm:pt>
    <dgm:pt modelId="{70F6761A-BBD6-5C49-9CF9-E6D7EE08D862}" type="pres">
      <dgm:prSet presAssocID="{5B2BD3A0-7B35-44A1-BC6A-9D8F6AC01BBE}" presName="linNode" presStyleCnt="0"/>
      <dgm:spPr/>
    </dgm:pt>
    <dgm:pt modelId="{A5F9347D-5988-EF47-8E27-941661CA80F3}" type="pres">
      <dgm:prSet presAssocID="{5B2BD3A0-7B35-44A1-BC6A-9D8F6AC01BBE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A2D75463-9608-D94F-BF8F-F19FD57AFEA8}" type="pres">
      <dgm:prSet presAssocID="{5B2BD3A0-7B35-44A1-BC6A-9D8F6AC01BBE}" presName="descendantText" presStyleLbl="alignNode1" presStyleIdx="0" presStyleCnt="3">
        <dgm:presLayoutVars>
          <dgm:bulletEnabled/>
        </dgm:presLayoutVars>
      </dgm:prSet>
      <dgm:spPr/>
    </dgm:pt>
    <dgm:pt modelId="{C6557AEF-514B-8E4D-BB31-D570BC28211D}" type="pres">
      <dgm:prSet presAssocID="{E3604A2E-5D80-4C45-BF51-4AA7C563B7F7}" presName="sp" presStyleCnt="0"/>
      <dgm:spPr/>
    </dgm:pt>
    <dgm:pt modelId="{CFE5F8C2-5B78-234E-90BA-17D38EA309D1}" type="pres">
      <dgm:prSet presAssocID="{E4E81EC4-ACF6-4A6B-BB66-90A9ABD12337}" presName="linNode" presStyleCnt="0"/>
      <dgm:spPr/>
    </dgm:pt>
    <dgm:pt modelId="{7F00926A-6A50-7C44-AF73-161ED03D9286}" type="pres">
      <dgm:prSet presAssocID="{E4E81EC4-ACF6-4A6B-BB66-90A9ABD12337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92C6E3FA-6DCF-9A44-86C0-0D6DE3AA3D8C}" type="pres">
      <dgm:prSet presAssocID="{E4E81EC4-ACF6-4A6B-BB66-90A9ABD12337}" presName="descendantText" presStyleLbl="alignNode1" presStyleIdx="1" presStyleCnt="3">
        <dgm:presLayoutVars>
          <dgm:bulletEnabled/>
        </dgm:presLayoutVars>
      </dgm:prSet>
      <dgm:spPr/>
    </dgm:pt>
    <dgm:pt modelId="{D92BDA20-FCB3-CD49-B43D-E1AC2C2ABCE1}" type="pres">
      <dgm:prSet presAssocID="{39FBE70D-0D60-4AEE-9E52-ABF46FF9059D}" presName="sp" presStyleCnt="0"/>
      <dgm:spPr/>
    </dgm:pt>
    <dgm:pt modelId="{4AFCE0C4-02CD-C040-A2EB-E68049A8E054}" type="pres">
      <dgm:prSet presAssocID="{D02B5D1F-FE25-4590-9835-8FE6673BC8A2}" presName="linNode" presStyleCnt="0"/>
      <dgm:spPr/>
    </dgm:pt>
    <dgm:pt modelId="{F9F32382-65C5-E141-BCB1-5699E8FD52CF}" type="pres">
      <dgm:prSet presAssocID="{D02B5D1F-FE25-4590-9835-8FE6673BC8A2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3E602C9A-AA16-2349-B24E-9D9A9C58B54D}" type="pres">
      <dgm:prSet presAssocID="{D02B5D1F-FE25-4590-9835-8FE6673BC8A2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89CBEA04-890B-4DEB-88F9-461234C36F92}" srcId="{65BE5BDF-0CD4-4D1E-B4C7-BD29D259D3ED}" destId="{E4E81EC4-ACF6-4A6B-BB66-90A9ABD12337}" srcOrd="1" destOrd="0" parTransId="{D1D89F1B-425C-485F-925B-D85DEEE4BEF5}" sibTransId="{39FBE70D-0D60-4AEE-9E52-ABF46FF9059D}"/>
    <dgm:cxn modelId="{E8DEC908-E8DC-2045-81BC-642269278478}" type="presOf" srcId="{E4E81EC4-ACF6-4A6B-BB66-90A9ABD12337}" destId="{7F00926A-6A50-7C44-AF73-161ED03D9286}" srcOrd="0" destOrd="0" presId="urn:microsoft.com/office/officeart/2016/7/layout/VerticalHollowActionList"/>
    <dgm:cxn modelId="{E4C7AD0D-72CA-4A83-9348-2D81C1ADED96}" srcId="{65BE5BDF-0CD4-4D1E-B4C7-BD29D259D3ED}" destId="{5B2BD3A0-7B35-44A1-BC6A-9D8F6AC01BBE}" srcOrd="0" destOrd="0" parTransId="{4C65A15B-90D9-489D-B0B4-A08059F41FD1}" sibTransId="{E3604A2E-5D80-4C45-BF51-4AA7C563B7F7}"/>
    <dgm:cxn modelId="{3DB22013-6099-4BE2-922C-EC6B7C65BCAB}" srcId="{E4E81EC4-ACF6-4A6B-BB66-90A9ABD12337}" destId="{3B1393DF-4041-4BAB-8819-AB8B36D3DBD3}" srcOrd="0" destOrd="0" parTransId="{4145BF8E-D6FC-4BD4-9554-24769C88C7CF}" sibTransId="{5D26C9FF-2365-43FF-9176-6447EF61C2AE}"/>
    <dgm:cxn modelId="{E80F5919-332A-1047-8C24-EFE63B1EE6E8}" type="presOf" srcId="{D02B5D1F-FE25-4590-9835-8FE6673BC8A2}" destId="{F9F32382-65C5-E141-BCB1-5699E8FD52CF}" srcOrd="0" destOrd="0" presId="urn:microsoft.com/office/officeart/2016/7/layout/VerticalHollowActionList"/>
    <dgm:cxn modelId="{4D7F3539-56EA-CF4D-9693-1F88C064532A}" type="presOf" srcId="{5B2BD3A0-7B35-44A1-BC6A-9D8F6AC01BBE}" destId="{A5F9347D-5988-EF47-8E27-941661CA80F3}" srcOrd="0" destOrd="0" presId="urn:microsoft.com/office/officeart/2016/7/layout/VerticalHollowActionList"/>
    <dgm:cxn modelId="{0195E37B-6634-C74B-A526-369E39C08C60}" type="presOf" srcId="{AB867CF8-F9AC-424A-B6E9-5F365B7B96DC}" destId="{3E602C9A-AA16-2349-B24E-9D9A9C58B54D}" srcOrd="0" destOrd="0" presId="urn:microsoft.com/office/officeart/2016/7/layout/VerticalHollowActionList"/>
    <dgm:cxn modelId="{5727C582-A1A7-9B47-BF07-5F8291F2897A}" type="presOf" srcId="{3B1393DF-4041-4BAB-8819-AB8B36D3DBD3}" destId="{92C6E3FA-6DCF-9A44-86C0-0D6DE3AA3D8C}" srcOrd="0" destOrd="0" presId="urn:microsoft.com/office/officeart/2016/7/layout/VerticalHollowActionList"/>
    <dgm:cxn modelId="{D2CEB78F-4015-4D62-B74B-543E3EB32774}" srcId="{65BE5BDF-0CD4-4D1E-B4C7-BD29D259D3ED}" destId="{D02B5D1F-FE25-4590-9835-8FE6673BC8A2}" srcOrd="2" destOrd="0" parTransId="{0DE8D59F-1E76-4F78-A411-6B916D92BC01}" sibTransId="{D5DCBB10-C87D-42B6-A89E-C1CCA05128BE}"/>
    <dgm:cxn modelId="{A9B581B6-4F22-E94A-9F40-FB26F6D24987}" type="presOf" srcId="{65BE5BDF-0CD4-4D1E-B4C7-BD29D259D3ED}" destId="{649A5353-3EEE-8A4B-B6DF-863C74014038}" srcOrd="0" destOrd="0" presId="urn:microsoft.com/office/officeart/2016/7/layout/VerticalHollowActionList"/>
    <dgm:cxn modelId="{375B5BC2-EDDD-4FBC-97EB-9F9D61495A87}" srcId="{D02B5D1F-FE25-4590-9835-8FE6673BC8A2}" destId="{AB867CF8-F9AC-424A-B6E9-5F365B7B96DC}" srcOrd="0" destOrd="0" parTransId="{63C662A6-756D-4EFA-8C1F-96F607B3D8DD}" sibTransId="{ECEBCEEF-9AEB-4800-81CF-A64094921A5C}"/>
    <dgm:cxn modelId="{730B6EDE-27F3-244C-850F-7B512574C3E9}" type="presOf" srcId="{86681338-6488-47C7-B01A-984431E7F364}" destId="{A2D75463-9608-D94F-BF8F-F19FD57AFEA8}" srcOrd="0" destOrd="0" presId="urn:microsoft.com/office/officeart/2016/7/layout/VerticalHollowActionList"/>
    <dgm:cxn modelId="{A2966DE7-4F6D-468F-830F-C8D02350788C}" srcId="{5B2BD3A0-7B35-44A1-BC6A-9D8F6AC01BBE}" destId="{86681338-6488-47C7-B01A-984431E7F364}" srcOrd="0" destOrd="0" parTransId="{D8DF44A2-E1E2-411B-AF69-AE4741C809AE}" sibTransId="{A6987952-AFF3-49D4-869A-5856FA9235BD}"/>
    <dgm:cxn modelId="{47AAED06-EB70-A341-A02E-CABAD6FDE2CE}" type="presParOf" srcId="{649A5353-3EEE-8A4B-B6DF-863C74014038}" destId="{70F6761A-BBD6-5C49-9CF9-E6D7EE08D862}" srcOrd="0" destOrd="0" presId="urn:microsoft.com/office/officeart/2016/7/layout/VerticalHollowActionList"/>
    <dgm:cxn modelId="{0E4BC24F-CDAD-5B42-809C-8E6F613B9EF9}" type="presParOf" srcId="{70F6761A-BBD6-5C49-9CF9-E6D7EE08D862}" destId="{A5F9347D-5988-EF47-8E27-941661CA80F3}" srcOrd="0" destOrd="0" presId="urn:microsoft.com/office/officeart/2016/7/layout/VerticalHollowActionList"/>
    <dgm:cxn modelId="{24DE33E9-4443-674C-ABF0-F842630F26AF}" type="presParOf" srcId="{70F6761A-BBD6-5C49-9CF9-E6D7EE08D862}" destId="{A2D75463-9608-D94F-BF8F-F19FD57AFEA8}" srcOrd="1" destOrd="0" presId="urn:microsoft.com/office/officeart/2016/7/layout/VerticalHollowActionList"/>
    <dgm:cxn modelId="{4EA43EBE-E98F-6A44-B375-81ECAE836DE4}" type="presParOf" srcId="{649A5353-3EEE-8A4B-B6DF-863C74014038}" destId="{C6557AEF-514B-8E4D-BB31-D570BC28211D}" srcOrd="1" destOrd="0" presId="urn:microsoft.com/office/officeart/2016/7/layout/VerticalHollowActionList"/>
    <dgm:cxn modelId="{9C02CCED-C8FF-9C4D-9317-A4E24CE55715}" type="presParOf" srcId="{649A5353-3EEE-8A4B-B6DF-863C74014038}" destId="{CFE5F8C2-5B78-234E-90BA-17D38EA309D1}" srcOrd="2" destOrd="0" presId="urn:microsoft.com/office/officeart/2016/7/layout/VerticalHollowActionList"/>
    <dgm:cxn modelId="{0E54EE75-C957-EA45-AD38-0B1FD94F60B1}" type="presParOf" srcId="{CFE5F8C2-5B78-234E-90BA-17D38EA309D1}" destId="{7F00926A-6A50-7C44-AF73-161ED03D9286}" srcOrd="0" destOrd="0" presId="urn:microsoft.com/office/officeart/2016/7/layout/VerticalHollowActionList"/>
    <dgm:cxn modelId="{DFA3F6F2-C0A9-174E-ACE0-8FCD7B0F34B7}" type="presParOf" srcId="{CFE5F8C2-5B78-234E-90BA-17D38EA309D1}" destId="{92C6E3FA-6DCF-9A44-86C0-0D6DE3AA3D8C}" srcOrd="1" destOrd="0" presId="urn:microsoft.com/office/officeart/2016/7/layout/VerticalHollowActionList"/>
    <dgm:cxn modelId="{70363345-5D50-014D-B405-304DD567B3E9}" type="presParOf" srcId="{649A5353-3EEE-8A4B-B6DF-863C74014038}" destId="{D92BDA20-FCB3-CD49-B43D-E1AC2C2ABCE1}" srcOrd="3" destOrd="0" presId="urn:microsoft.com/office/officeart/2016/7/layout/VerticalHollowActionList"/>
    <dgm:cxn modelId="{DF72948C-BC9F-CD4C-9AAC-E1AF6CD774F6}" type="presParOf" srcId="{649A5353-3EEE-8A4B-B6DF-863C74014038}" destId="{4AFCE0C4-02CD-C040-A2EB-E68049A8E054}" srcOrd="4" destOrd="0" presId="urn:microsoft.com/office/officeart/2016/7/layout/VerticalHollowActionList"/>
    <dgm:cxn modelId="{E4FA32A4-7DD8-F14F-A07A-44E3ADA318C2}" type="presParOf" srcId="{4AFCE0C4-02CD-C040-A2EB-E68049A8E054}" destId="{F9F32382-65C5-E141-BCB1-5699E8FD52CF}" srcOrd="0" destOrd="0" presId="urn:microsoft.com/office/officeart/2016/7/layout/VerticalHollowActionList"/>
    <dgm:cxn modelId="{9D0E76BC-00B7-3D40-96A3-54AC45996EAB}" type="presParOf" srcId="{4AFCE0C4-02CD-C040-A2EB-E68049A8E054}" destId="{3E602C9A-AA16-2349-B24E-9D9A9C58B54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121BD-1B09-4ED6-8FCB-B02B7579FD2D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64F1F9-B27A-4F2E-87D6-C49DB7CF74FD}">
      <dgm:prSet/>
      <dgm:spPr/>
      <dgm:t>
        <a:bodyPr/>
        <a:lstStyle/>
        <a:p>
          <a:r>
            <a:rPr lang="en-US"/>
            <a:t>Sign up</a:t>
          </a:r>
        </a:p>
      </dgm:t>
    </dgm:pt>
    <dgm:pt modelId="{9C2EAD09-547B-469A-8505-67647C0D4E9B}" type="parTrans" cxnId="{8F1E0C62-D7FF-4EA8-8251-38B8C2D79547}">
      <dgm:prSet/>
      <dgm:spPr/>
      <dgm:t>
        <a:bodyPr/>
        <a:lstStyle/>
        <a:p>
          <a:endParaRPr lang="en-US"/>
        </a:p>
      </dgm:t>
    </dgm:pt>
    <dgm:pt modelId="{08EE40FF-252E-4621-97AE-897211173E04}" type="sibTrans" cxnId="{8F1E0C62-D7FF-4EA8-8251-38B8C2D79547}">
      <dgm:prSet/>
      <dgm:spPr/>
      <dgm:t>
        <a:bodyPr/>
        <a:lstStyle/>
        <a:p>
          <a:endParaRPr lang="en-US"/>
        </a:p>
      </dgm:t>
    </dgm:pt>
    <dgm:pt modelId="{720CCAD5-CEAD-4917-9D39-8898B90A4C60}">
      <dgm:prSet/>
      <dgm:spPr/>
      <dgm:t>
        <a:bodyPr/>
        <a:lstStyle/>
        <a:p>
          <a:r>
            <a:rPr lang="en-US" dirty="0"/>
            <a:t>Sign up for your Free Gift: 5 steps to Peak Performance at </a:t>
          </a:r>
          <a:r>
            <a:rPr lang="en-US" dirty="0" err="1"/>
            <a:t>www.drdonnamarino.com</a:t>
          </a:r>
          <a:endParaRPr lang="en-US" dirty="0"/>
        </a:p>
      </dgm:t>
    </dgm:pt>
    <dgm:pt modelId="{287BBFA0-2F37-4AD4-A199-6140AB35CFB9}" type="parTrans" cxnId="{D2DFA1F9-277B-4FCD-A45D-4D565FD09144}">
      <dgm:prSet/>
      <dgm:spPr/>
      <dgm:t>
        <a:bodyPr/>
        <a:lstStyle/>
        <a:p>
          <a:endParaRPr lang="en-US"/>
        </a:p>
      </dgm:t>
    </dgm:pt>
    <dgm:pt modelId="{9C36F2B6-BE7F-441B-B2BE-DACD956B30FE}" type="sibTrans" cxnId="{D2DFA1F9-277B-4FCD-A45D-4D565FD09144}">
      <dgm:prSet/>
      <dgm:spPr/>
      <dgm:t>
        <a:bodyPr/>
        <a:lstStyle/>
        <a:p>
          <a:endParaRPr lang="en-US"/>
        </a:p>
      </dgm:t>
    </dgm:pt>
    <dgm:pt modelId="{A015190D-6FEC-4CAB-B3D1-D1A83C20BF25}">
      <dgm:prSet/>
      <dgm:spPr/>
      <dgm:t>
        <a:bodyPr/>
        <a:lstStyle/>
        <a:p>
          <a:r>
            <a:rPr lang="en-US"/>
            <a:t>Email</a:t>
          </a:r>
        </a:p>
      </dgm:t>
    </dgm:pt>
    <dgm:pt modelId="{EE08C5BD-AB75-4145-8056-43C4879E2481}" type="parTrans" cxnId="{86799FAA-679C-46AD-9B9E-5855583685BC}">
      <dgm:prSet/>
      <dgm:spPr/>
      <dgm:t>
        <a:bodyPr/>
        <a:lstStyle/>
        <a:p>
          <a:endParaRPr lang="en-US"/>
        </a:p>
      </dgm:t>
    </dgm:pt>
    <dgm:pt modelId="{50135E16-346C-409B-A66D-7CD955160D42}" type="sibTrans" cxnId="{86799FAA-679C-46AD-9B9E-5855583685BC}">
      <dgm:prSet/>
      <dgm:spPr/>
      <dgm:t>
        <a:bodyPr/>
        <a:lstStyle/>
        <a:p>
          <a:endParaRPr lang="en-US"/>
        </a:p>
      </dgm:t>
    </dgm:pt>
    <dgm:pt modelId="{992D2015-AFC5-464C-951E-A50C255B49AA}">
      <dgm:prSet/>
      <dgm:spPr/>
      <dgm:t>
        <a:bodyPr/>
        <a:lstStyle/>
        <a:p>
          <a:r>
            <a:rPr lang="en-US" dirty="0"/>
            <a:t>For the first 5 people: Email Dr. Donna for a complimentary consultation on how to get more out of your career without sacrificing your personal life or burning out.</a:t>
          </a:r>
        </a:p>
      </dgm:t>
    </dgm:pt>
    <dgm:pt modelId="{6A90421B-0B5D-494E-AB3A-789E5D05D578}" type="parTrans" cxnId="{B65D54BD-5883-49BB-88C9-B6766DD488F6}">
      <dgm:prSet/>
      <dgm:spPr/>
      <dgm:t>
        <a:bodyPr/>
        <a:lstStyle/>
        <a:p>
          <a:endParaRPr lang="en-US"/>
        </a:p>
      </dgm:t>
    </dgm:pt>
    <dgm:pt modelId="{40A94235-76E4-45C2-86B9-125C9CFD649C}" type="sibTrans" cxnId="{B65D54BD-5883-49BB-88C9-B6766DD488F6}">
      <dgm:prSet/>
      <dgm:spPr/>
      <dgm:t>
        <a:bodyPr/>
        <a:lstStyle/>
        <a:p>
          <a:endParaRPr lang="en-US"/>
        </a:p>
      </dgm:t>
    </dgm:pt>
    <dgm:pt modelId="{FD9C50FB-A523-944F-BA6D-6F602DDF3FC7}" type="pres">
      <dgm:prSet presAssocID="{D13121BD-1B09-4ED6-8FCB-B02B7579FD2D}" presName="Name0" presStyleCnt="0">
        <dgm:presLayoutVars>
          <dgm:dir/>
          <dgm:animLvl val="lvl"/>
          <dgm:resizeHandles val="exact"/>
        </dgm:presLayoutVars>
      </dgm:prSet>
      <dgm:spPr/>
    </dgm:pt>
    <dgm:pt modelId="{13DAFEA5-B5D2-7B49-8E6A-5BEFD63B79D4}" type="pres">
      <dgm:prSet presAssocID="{A015190D-6FEC-4CAB-B3D1-D1A83C20BF25}" presName="boxAndChildren" presStyleCnt="0"/>
      <dgm:spPr/>
    </dgm:pt>
    <dgm:pt modelId="{E82F5CD7-5222-F040-887C-B813A4722CF2}" type="pres">
      <dgm:prSet presAssocID="{A015190D-6FEC-4CAB-B3D1-D1A83C20BF25}" presName="parentTextBox" presStyleLbl="alignNode1" presStyleIdx="0" presStyleCnt="2"/>
      <dgm:spPr/>
    </dgm:pt>
    <dgm:pt modelId="{6CE28666-1AC2-AF48-82EB-2627693EC629}" type="pres">
      <dgm:prSet presAssocID="{A015190D-6FEC-4CAB-B3D1-D1A83C20BF25}" presName="descendantBox" presStyleLbl="bgAccFollowNode1" presStyleIdx="0" presStyleCnt="2"/>
      <dgm:spPr/>
    </dgm:pt>
    <dgm:pt modelId="{2B508901-B09A-4141-A0DE-B50FAC050436}" type="pres">
      <dgm:prSet presAssocID="{08EE40FF-252E-4621-97AE-897211173E04}" presName="sp" presStyleCnt="0"/>
      <dgm:spPr/>
    </dgm:pt>
    <dgm:pt modelId="{B30552D8-165A-2E4C-BB0E-66D40F3D87CC}" type="pres">
      <dgm:prSet presAssocID="{E964F1F9-B27A-4F2E-87D6-C49DB7CF74FD}" presName="arrowAndChildren" presStyleCnt="0"/>
      <dgm:spPr/>
    </dgm:pt>
    <dgm:pt modelId="{2F31F9F2-7518-0345-9F7D-6F8DA0DE662A}" type="pres">
      <dgm:prSet presAssocID="{E964F1F9-B27A-4F2E-87D6-C49DB7CF74FD}" presName="parentTextArrow" presStyleLbl="node1" presStyleIdx="0" presStyleCnt="0"/>
      <dgm:spPr/>
    </dgm:pt>
    <dgm:pt modelId="{9566A548-6596-FA43-91ED-3B14DAD6AD30}" type="pres">
      <dgm:prSet presAssocID="{E964F1F9-B27A-4F2E-87D6-C49DB7CF74FD}" presName="arrow" presStyleLbl="alignNode1" presStyleIdx="1" presStyleCnt="2"/>
      <dgm:spPr/>
    </dgm:pt>
    <dgm:pt modelId="{BD8F9E3B-9C5A-3545-B249-D67DC44DBB9D}" type="pres">
      <dgm:prSet presAssocID="{E964F1F9-B27A-4F2E-87D6-C49DB7CF74FD}" presName="descendantArrow" presStyleLbl="bgAccFollowNode1" presStyleIdx="1" presStyleCnt="2"/>
      <dgm:spPr/>
    </dgm:pt>
  </dgm:ptLst>
  <dgm:cxnLst>
    <dgm:cxn modelId="{7DA8671F-2CD9-D94B-B03E-B037C3CF128F}" type="presOf" srcId="{E964F1F9-B27A-4F2E-87D6-C49DB7CF74FD}" destId="{2F31F9F2-7518-0345-9F7D-6F8DA0DE662A}" srcOrd="0" destOrd="0" presId="urn:microsoft.com/office/officeart/2016/7/layout/VerticalDownArrowProcess"/>
    <dgm:cxn modelId="{45FF5B37-D658-7A45-8F71-A58E8930ACB6}" type="presOf" srcId="{E964F1F9-B27A-4F2E-87D6-C49DB7CF74FD}" destId="{9566A548-6596-FA43-91ED-3B14DAD6AD30}" srcOrd="1" destOrd="0" presId="urn:microsoft.com/office/officeart/2016/7/layout/VerticalDownArrowProcess"/>
    <dgm:cxn modelId="{6CFAAF4E-D6DF-3346-A6E5-8814F4098B30}" type="presOf" srcId="{D13121BD-1B09-4ED6-8FCB-B02B7579FD2D}" destId="{FD9C50FB-A523-944F-BA6D-6F602DDF3FC7}" srcOrd="0" destOrd="0" presId="urn:microsoft.com/office/officeart/2016/7/layout/VerticalDownArrowProcess"/>
    <dgm:cxn modelId="{21A03154-6388-0B45-94C7-8FEB480B45B2}" type="presOf" srcId="{A015190D-6FEC-4CAB-B3D1-D1A83C20BF25}" destId="{E82F5CD7-5222-F040-887C-B813A4722CF2}" srcOrd="0" destOrd="0" presId="urn:microsoft.com/office/officeart/2016/7/layout/VerticalDownArrowProcess"/>
    <dgm:cxn modelId="{8F1E0C62-D7FF-4EA8-8251-38B8C2D79547}" srcId="{D13121BD-1B09-4ED6-8FCB-B02B7579FD2D}" destId="{E964F1F9-B27A-4F2E-87D6-C49DB7CF74FD}" srcOrd="0" destOrd="0" parTransId="{9C2EAD09-547B-469A-8505-67647C0D4E9B}" sibTransId="{08EE40FF-252E-4621-97AE-897211173E04}"/>
    <dgm:cxn modelId="{18CA4391-515A-7E4C-A5CA-E42D185BCD06}" type="presOf" srcId="{720CCAD5-CEAD-4917-9D39-8898B90A4C60}" destId="{BD8F9E3B-9C5A-3545-B249-D67DC44DBB9D}" srcOrd="0" destOrd="0" presId="urn:microsoft.com/office/officeart/2016/7/layout/VerticalDownArrowProcess"/>
    <dgm:cxn modelId="{86799FAA-679C-46AD-9B9E-5855583685BC}" srcId="{D13121BD-1B09-4ED6-8FCB-B02B7579FD2D}" destId="{A015190D-6FEC-4CAB-B3D1-D1A83C20BF25}" srcOrd="1" destOrd="0" parTransId="{EE08C5BD-AB75-4145-8056-43C4879E2481}" sibTransId="{50135E16-346C-409B-A66D-7CD955160D42}"/>
    <dgm:cxn modelId="{B65D54BD-5883-49BB-88C9-B6766DD488F6}" srcId="{A015190D-6FEC-4CAB-B3D1-D1A83C20BF25}" destId="{992D2015-AFC5-464C-951E-A50C255B49AA}" srcOrd="0" destOrd="0" parTransId="{6A90421B-0B5D-494E-AB3A-789E5D05D578}" sibTransId="{40A94235-76E4-45C2-86B9-125C9CFD649C}"/>
    <dgm:cxn modelId="{C2A3BEE9-1584-DE47-95F7-463D2C0BA9BE}" type="presOf" srcId="{992D2015-AFC5-464C-951E-A50C255B49AA}" destId="{6CE28666-1AC2-AF48-82EB-2627693EC629}" srcOrd="0" destOrd="0" presId="urn:microsoft.com/office/officeart/2016/7/layout/VerticalDownArrowProcess"/>
    <dgm:cxn modelId="{D2DFA1F9-277B-4FCD-A45D-4D565FD09144}" srcId="{E964F1F9-B27A-4F2E-87D6-C49DB7CF74FD}" destId="{720CCAD5-CEAD-4917-9D39-8898B90A4C60}" srcOrd="0" destOrd="0" parTransId="{287BBFA0-2F37-4AD4-A199-6140AB35CFB9}" sibTransId="{9C36F2B6-BE7F-441B-B2BE-DACD956B30FE}"/>
    <dgm:cxn modelId="{4BBB2DCC-6089-DE4B-8511-1F57F7CFBF0D}" type="presParOf" srcId="{FD9C50FB-A523-944F-BA6D-6F602DDF3FC7}" destId="{13DAFEA5-B5D2-7B49-8E6A-5BEFD63B79D4}" srcOrd="0" destOrd="0" presId="urn:microsoft.com/office/officeart/2016/7/layout/VerticalDownArrowProcess"/>
    <dgm:cxn modelId="{EA476B34-16B8-1E4C-94BB-F3B02620D390}" type="presParOf" srcId="{13DAFEA5-B5D2-7B49-8E6A-5BEFD63B79D4}" destId="{E82F5CD7-5222-F040-887C-B813A4722CF2}" srcOrd="0" destOrd="0" presId="urn:microsoft.com/office/officeart/2016/7/layout/VerticalDownArrowProcess"/>
    <dgm:cxn modelId="{0378C200-D4C7-7A47-AEE5-695D80924C25}" type="presParOf" srcId="{13DAFEA5-B5D2-7B49-8E6A-5BEFD63B79D4}" destId="{6CE28666-1AC2-AF48-82EB-2627693EC629}" srcOrd="1" destOrd="0" presId="urn:microsoft.com/office/officeart/2016/7/layout/VerticalDownArrowProcess"/>
    <dgm:cxn modelId="{5E855CDB-3049-8348-B857-0F68F3D0B7E2}" type="presParOf" srcId="{FD9C50FB-A523-944F-BA6D-6F602DDF3FC7}" destId="{2B508901-B09A-4141-A0DE-B50FAC050436}" srcOrd="1" destOrd="0" presId="urn:microsoft.com/office/officeart/2016/7/layout/VerticalDownArrowProcess"/>
    <dgm:cxn modelId="{DE68DC28-6F97-9445-A018-0CE30D67978C}" type="presParOf" srcId="{FD9C50FB-A523-944F-BA6D-6F602DDF3FC7}" destId="{B30552D8-165A-2E4C-BB0E-66D40F3D87CC}" srcOrd="2" destOrd="0" presId="urn:microsoft.com/office/officeart/2016/7/layout/VerticalDownArrowProcess"/>
    <dgm:cxn modelId="{30961E26-2979-DC49-86B9-A697FC69275F}" type="presParOf" srcId="{B30552D8-165A-2E4C-BB0E-66D40F3D87CC}" destId="{2F31F9F2-7518-0345-9F7D-6F8DA0DE662A}" srcOrd="0" destOrd="0" presId="urn:microsoft.com/office/officeart/2016/7/layout/VerticalDownArrowProcess"/>
    <dgm:cxn modelId="{53428291-501C-5F4D-82F7-92B1C4A65109}" type="presParOf" srcId="{B30552D8-165A-2E4C-BB0E-66D40F3D87CC}" destId="{9566A548-6596-FA43-91ED-3B14DAD6AD30}" srcOrd="1" destOrd="0" presId="urn:microsoft.com/office/officeart/2016/7/layout/VerticalDownArrowProcess"/>
    <dgm:cxn modelId="{EF7AB828-DBB4-D14D-8F72-A6149C0FC0C4}" type="presParOf" srcId="{B30552D8-165A-2E4C-BB0E-66D40F3D87CC}" destId="{BD8F9E3B-9C5A-3545-B249-D67DC44DBB9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75463-9608-D94F-BF8F-F19FD57AFEA8}">
      <dsp:nvSpPr>
        <dsp:cNvPr id="0" name=""/>
        <dsp:cNvSpPr/>
      </dsp:nvSpPr>
      <dsp:spPr>
        <a:xfrm>
          <a:off x="2103120" y="1359"/>
          <a:ext cx="841248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the signs and symptoms of Pandemic Burnout.</a:t>
          </a:r>
        </a:p>
      </dsp:txBody>
      <dsp:txXfrm>
        <a:off x="2103120" y="1359"/>
        <a:ext cx="8412480" cy="1393787"/>
      </dsp:txXfrm>
    </dsp:sp>
    <dsp:sp modelId="{A5F9347D-5988-EF47-8E27-941661CA80F3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</a:t>
          </a:r>
        </a:p>
      </dsp:txBody>
      <dsp:txXfrm>
        <a:off x="0" y="1359"/>
        <a:ext cx="2103120" cy="1393787"/>
      </dsp:txXfrm>
    </dsp:sp>
    <dsp:sp modelId="{92C6E3FA-6DCF-9A44-86C0-0D6DE3AA3D8C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Know the 3-pronged approach for preventing and recovering from burnout.</a:t>
          </a:r>
        </a:p>
      </dsp:txBody>
      <dsp:txXfrm>
        <a:off x="2103120" y="1478775"/>
        <a:ext cx="8412480" cy="1393787"/>
      </dsp:txXfrm>
    </dsp:sp>
    <dsp:sp modelId="{7F00926A-6A50-7C44-AF73-161ED03D9286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Know</a:t>
          </a:r>
        </a:p>
      </dsp:txBody>
      <dsp:txXfrm>
        <a:off x="0" y="1478775"/>
        <a:ext cx="2103120" cy="1393787"/>
      </dsp:txXfrm>
    </dsp:sp>
    <dsp:sp modelId="{3E602C9A-AA16-2349-B24E-9D9A9C58B54D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 practical strategies that you can implement everyday to keep you out of burnout so that you can feel great and create sustainable peak performance.</a:t>
          </a:r>
        </a:p>
      </dsp:txBody>
      <dsp:txXfrm>
        <a:off x="2103120" y="2956190"/>
        <a:ext cx="8412480" cy="1393787"/>
      </dsp:txXfrm>
    </dsp:sp>
    <dsp:sp modelId="{F9F32382-65C5-E141-BCB1-5699E8FD52CF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Learn</a:t>
          </a:r>
        </a:p>
      </dsp:txBody>
      <dsp:txXfrm>
        <a:off x="0" y="2956190"/>
        <a:ext cx="2103120" cy="1393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F5CD7-5222-F040-887C-B813A4722CF2}">
      <dsp:nvSpPr>
        <dsp:cNvPr id="0" name=""/>
        <dsp:cNvSpPr/>
      </dsp:nvSpPr>
      <dsp:spPr>
        <a:xfrm>
          <a:off x="0" y="2626263"/>
          <a:ext cx="2628900" cy="1723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256032" rIns="186967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Email</a:t>
          </a:r>
        </a:p>
      </dsp:txBody>
      <dsp:txXfrm>
        <a:off x="0" y="2626263"/>
        <a:ext cx="2628900" cy="1723112"/>
      </dsp:txXfrm>
    </dsp:sp>
    <dsp:sp modelId="{6CE28666-1AC2-AF48-82EB-2627693EC629}">
      <dsp:nvSpPr>
        <dsp:cNvPr id="0" name=""/>
        <dsp:cNvSpPr/>
      </dsp:nvSpPr>
      <dsp:spPr>
        <a:xfrm>
          <a:off x="2628900" y="2626263"/>
          <a:ext cx="7886700" cy="1723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304800" rIns="159980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 the first 5 people: Email Dr. Donna for a complimentary consultation on how to get more out of your career without sacrificing your personal life or burning out.</a:t>
          </a:r>
        </a:p>
      </dsp:txBody>
      <dsp:txXfrm>
        <a:off x="2628900" y="2626263"/>
        <a:ext cx="7886700" cy="1723112"/>
      </dsp:txXfrm>
    </dsp:sp>
    <dsp:sp modelId="{9566A548-6596-FA43-91ED-3B14DAD6AD30}">
      <dsp:nvSpPr>
        <dsp:cNvPr id="0" name=""/>
        <dsp:cNvSpPr/>
      </dsp:nvSpPr>
      <dsp:spPr>
        <a:xfrm rot="10800000">
          <a:off x="0" y="1962"/>
          <a:ext cx="2628900" cy="26501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256032" rIns="186967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Sign up</a:t>
          </a:r>
        </a:p>
      </dsp:txBody>
      <dsp:txXfrm rot="-10800000">
        <a:off x="0" y="1962"/>
        <a:ext cx="2628900" cy="1722595"/>
      </dsp:txXfrm>
    </dsp:sp>
    <dsp:sp modelId="{BD8F9E3B-9C5A-3545-B249-D67DC44DBB9D}">
      <dsp:nvSpPr>
        <dsp:cNvPr id="0" name=""/>
        <dsp:cNvSpPr/>
      </dsp:nvSpPr>
      <dsp:spPr>
        <a:xfrm>
          <a:off x="2628900" y="1962"/>
          <a:ext cx="7886700" cy="1722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304800" rIns="159980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Sign up for your Free Gift: 5 steps to Peak Performance at </a:t>
          </a:r>
          <a:r>
            <a:rPr lang="en-US" sz="2400" kern="1200" dirty="0" err="1"/>
            <a:t>www.drdonnamarino.com</a:t>
          </a:r>
          <a:endParaRPr lang="en-US" sz="2400" kern="1200" dirty="0"/>
        </a:p>
      </dsp:txBody>
      <dsp:txXfrm>
        <a:off x="2628900" y="1962"/>
        <a:ext cx="7886700" cy="1722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6F465-3ED3-EE4A-AB1A-657849FC98BD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975F9-DAFE-2746-9C01-AA64FD45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C693-CD39-5B49-B18C-49212748C5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2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C693-CD39-5B49-B18C-49212748C5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7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B9B3-5737-AF47-82F1-F4B2E67E6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20C97-BDCE-024F-A67B-FA07DF0B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B64D-2C08-C145-806B-A476D67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63972-85E0-C244-8C12-BDE5A096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B6E0E-73AB-DA46-8EED-F6BAA21D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81CD-72EC-E04F-9368-4737D6F8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CF33B-6CA4-3F43-B89A-BA0F6F404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E4085-7A99-E440-9D3C-6ED7F242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11ACE-1F16-4040-B471-7D8DE05E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906DB-C772-E74A-A004-F30BC6B3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B7F0D4-C21C-FA43-B3FF-A7FF61155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5406D-8C06-D749-B6E2-A87F4A4F8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60A80-9A85-0B40-9FD0-AD215568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D8A1E-41D7-1443-B80E-F3837E24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01F48-491C-344F-BB89-3D801E78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3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E5DC-4CD8-FF42-8395-63C020BF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437E8-8F89-3249-AD3F-2E8A71F20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C62E-CBE6-A044-BE52-BA2E81BD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5D5B2-C3C4-6341-BBB1-C5766F76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E379-6811-2A47-9071-4C909020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2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D64A-1BBE-2045-B23D-46F71AED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7C70-841B-9E46-83B1-E50691C3C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A99C6-C12C-9647-983C-9EFBC178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75E4F-43F2-FD4B-8913-CCFBC0ED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7AEA3-17F9-2943-9646-985950FB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0B47-E3A7-FA4F-A1D4-3E6E0542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B8A61-3D47-924F-AC15-E62393F51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E954E-1D6B-BC4C-87A4-2337A0F51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F2A67-B6C8-2648-A8ED-32084127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6E50D-C1A4-D741-91A7-50BB2D91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FB5F1-2712-9341-B421-58EEAD15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36C1-91DF-C642-A65A-70BC1A27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09FEC-70BB-CC45-9F3C-C16105BC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E867F-9814-DE42-A6CD-9B645BA74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19E90-2B1D-7F46-8824-320FAF013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C76D7-6EE4-754D-A1CF-23BAF0DA2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FBEFB-F1A2-5441-97DF-00E123CE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D3BAD-DBF2-254D-A4C1-2D63EC5C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CE67F-90F2-9648-99DE-A9A1000D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9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FEE9-4DE8-184A-BA6B-46D93C3F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E8731-1508-6848-B7AD-9DCE7EB2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ECD03-8761-7342-B7DB-10AD3B3B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AB65B-DC22-EC42-BD92-159D6C22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6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39611-7E98-E947-A48C-4B151ACC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ED601-CCEB-A047-821C-CAD96BBC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656CA-5DE1-9744-9F44-E88E86CE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544C-527B-0F4F-9F3B-7ECDF598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ADC0-6420-F74D-B435-120AC6FF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47F1C-D162-C844-8B55-E03681894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84746-C982-A84F-9907-70FC06F1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7C14-0BC7-5740-88EE-D149158F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7CCB6-E0C3-9142-A9A1-8129A081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4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04F8-815F-6C4E-834F-B71440016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2767F-2E7C-6349-9C1B-5C11D591E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58488-FD5E-3F4C-B75D-E99096090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979BE-897A-6846-938F-20A79018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4B80E-4831-AF4F-825D-FF9DDCDE9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9EBA3-8DD2-1449-919F-08069DCA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3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0D279-2299-ED4C-A7A4-97E8983A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C1E15-BA63-5545-8051-0D32CB552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6A940-4692-714C-A5A8-2F962B1F4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0454-2A7D-884B-A53D-D8B78C9A6AC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C4F49-CEDE-9048-B9D3-351551B0B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681F-9743-1A4C-9BAF-5B9B6C576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82882-C6BB-6140-99BE-BA11FF94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2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otham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otham Boo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rdonnamarino.com/" TargetMode="External"/><Relationship Id="rId4" Type="http://schemas.openxmlformats.org/officeDocument/2006/relationships/hyperlink" Target="mailto:donna@drdonnamarino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1E61-49D6-264C-8BD8-B34F8FF44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/>
          <a:lstStyle/>
          <a:p>
            <a:r>
              <a:rPr lang="en-US" dirty="0"/>
              <a:t>Pandemic Burnout in the Workplace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B5D28-E9B1-0048-959F-D2F0A23E4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7408"/>
            <a:ext cx="9144000" cy="7803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E6BB9E14-6094-6E48-AA25-F17017D8C4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942" y="5257799"/>
            <a:ext cx="4866116" cy="15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8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94A1-179E-9545-909D-8E6759B0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your body when you’re burnt out?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2B5325-2A42-B64C-A402-6BD66E886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593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2201000-854A-AC43-B3F8-7D58BA30DC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262" y="68263"/>
            <a:ext cx="672147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0E9C-A4C5-F54E-BD7D-E0E4C3FE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Prevention &amp; Healing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DE145-D398-E743-BC51-A0390286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trigger the Parasympathetic NS, Rest &amp; Digest</a:t>
            </a:r>
          </a:p>
          <a:p>
            <a:r>
              <a:rPr lang="en-US" dirty="0"/>
              <a:t>Sleep</a:t>
            </a:r>
          </a:p>
          <a:p>
            <a:r>
              <a:rPr lang="en-US" dirty="0"/>
              <a:t>Fresh air </a:t>
            </a:r>
          </a:p>
          <a:p>
            <a:r>
              <a:rPr lang="en-US" dirty="0"/>
              <a:t>Exercise </a:t>
            </a:r>
          </a:p>
          <a:p>
            <a:r>
              <a:rPr lang="en-US" dirty="0"/>
              <a:t>Proper nutrition </a:t>
            </a:r>
          </a:p>
          <a:p>
            <a:r>
              <a:rPr lang="en-US" dirty="0"/>
              <a:t>Relaxation</a:t>
            </a:r>
          </a:p>
          <a:p>
            <a:r>
              <a:rPr lang="en-US" dirty="0"/>
              <a:t>Make time each day to tend to your nervous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3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2DA0-B31D-BB49-9F6E-B3063747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Manage Your Energy</a:t>
            </a:r>
          </a:p>
        </p:txBody>
      </p:sp>
      <p:pic>
        <p:nvPicPr>
          <p:cNvPr id="7" name="Picture 6" descr="A picture containing person, object, holding, light&#10;&#10;Description automatically generated">
            <a:extLst>
              <a:ext uri="{FF2B5EF4-FFF2-40B4-BE49-F238E27FC236}">
                <a16:creationId xmlns:a16="http://schemas.microsoft.com/office/drawing/2014/main" id="{C14B4485-DC0E-BC44-91A2-E2684B81A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858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10BA-7D7B-7F4E-A61C-EB5440A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Mindset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16144A-3A73-ED4E-B2E5-D9C86420A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665" y="1825625"/>
            <a:ext cx="728067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333455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E98FD-CAA5-7B40-84E3-2FD2AEB5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The Power of Mindset</a:t>
            </a: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5D7B46D-E872-2A46-BBCD-570B0C372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95" y="1328738"/>
            <a:ext cx="9122410" cy="5529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34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F1AA-B30D-D049-8317-6CE38B26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Rewire Your Brain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DB07724-7053-4A07-ADC1-0DFA4676B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Change your beliefs about success and hard 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Neurons that wire together fire together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a Benefit Finder</a:t>
            </a:r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E11CB54B-CC39-D44B-AFD0-8FD379CE6D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4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426A-AF4C-4341-94B7-A82A385E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Create Daily Success Habits</a:t>
            </a:r>
          </a:p>
        </p:txBody>
      </p:sp>
      <p:pic>
        <p:nvPicPr>
          <p:cNvPr id="8" name="Picture 7" descr="A picture containing person, man, ball, standing&#10;&#10;Description automatically generated">
            <a:extLst>
              <a:ext uri="{FF2B5EF4-FFF2-40B4-BE49-F238E27FC236}">
                <a16:creationId xmlns:a16="http://schemas.microsoft.com/office/drawing/2014/main" id="{B4647964-863D-0A4A-AC71-C57D41B155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3598C4D-6B7A-4405-92F3-289C11B69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Morning SAVERS</a:t>
            </a:r>
          </a:p>
          <a:p>
            <a:pPr lvl="1"/>
            <a:r>
              <a:rPr lang="en-US" dirty="0"/>
              <a:t>Silence</a:t>
            </a:r>
          </a:p>
          <a:p>
            <a:pPr lvl="1"/>
            <a:r>
              <a:rPr lang="en-US" dirty="0"/>
              <a:t>Affirmations</a:t>
            </a:r>
          </a:p>
          <a:p>
            <a:pPr lvl="1"/>
            <a:r>
              <a:rPr lang="en-US" dirty="0"/>
              <a:t>Visualization</a:t>
            </a:r>
          </a:p>
          <a:p>
            <a:pPr lvl="1"/>
            <a:r>
              <a:rPr lang="en-US" dirty="0"/>
              <a:t>Exercise</a:t>
            </a:r>
          </a:p>
          <a:p>
            <a:pPr lvl="1"/>
            <a:r>
              <a:rPr lang="en-US" dirty="0"/>
              <a:t>Reading</a:t>
            </a:r>
          </a:p>
          <a:p>
            <a:pPr lvl="1"/>
            <a:r>
              <a:rPr lang="en-US" dirty="0"/>
              <a:t>Scribe (Writing)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Evening Rituals-Bookend your day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0C6E-CCB3-4147-A00E-75EFF625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Success Habits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F3DD-6013-834D-AB88-44A614BD9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Flexible Work Schedules</a:t>
            </a:r>
          </a:p>
          <a:p>
            <a:r>
              <a:rPr lang="en-US" dirty="0"/>
              <a:t>Compartmentalize</a:t>
            </a:r>
          </a:p>
          <a:p>
            <a:r>
              <a:rPr lang="en-US" dirty="0"/>
              <a:t>BOUNDARIES</a:t>
            </a:r>
          </a:p>
          <a:p>
            <a:r>
              <a:rPr lang="en-US" dirty="0"/>
              <a:t>The new commute</a:t>
            </a:r>
          </a:p>
          <a:p>
            <a:r>
              <a:rPr lang="en-US" dirty="0"/>
              <a:t>Breaks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Ask for help</a:t>
            </a:r>
          </a:p>
          <a:p>
            <a:r>
              <a:rPr lang="en-US" dirty="0"/>
              <a:t>Take Time Off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close up of a stack of flyers on a table&#10;&#10;Description automatically generated">
            <a:extLst>
              <a:ext uri="{FF2B5EF4-FFF2-40B4-BE49-F238E27FC236}">
                <a16:creationId xmlns:a16="http://schemas.microsoft.com/office/drawing/2014/main" id="{1DE70633-E46C-6742-890B-C30ECC2A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453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F344-AB61-B44E-9F50-EA5EDB8C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u="sng" dirty="0"/>
              <a:t>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C3E4ED-5FA8-4952-A31F-8F8EB2222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4235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4149-CA8A-F745-8B68-5B412D91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E35014-C765-4FED-9050-A88B9D27D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0153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38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EAA5-AE3B-7F4E-BA81-180FA9DF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F13C20A1-441D-E042-9138-DF577F688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2398108"/>
            <a:ext cx="6172200" cy="205225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545C6-494E-A541-9B9C-E6D29020F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/>
              <a:t>Dr. Donna Marino</a:t>
            </a:r>
          </a:p>
          <a:p>
            <a:r>
              <a:rPr lang="en-US" sz="2000" dirty="0">
                <a:hlinkClick r:id="rId4"/>
              </a:rPr>
              <a:t>donna@drdonnamarino.com</a:t>
            </a:r>
            <a:endParaRPr lang="en-US" sz="2000" dirty="0"/>
          </a:p>
          <a:p>
            <a:r>
              <a:rPr lang="en-US" sz="2000" dirty="0">
                <a:hlinkClick r:id="rId5"/>
              </a:rPr>
              <a:t>www.drdonnamarino.com</a:t>
            </a:r>
            <a:endParaRPr lang="en-US" sz="2000" dirty="0"/>
          </a:p>
          <a:p>
            <a:r>
              <a:rPr lang="en-US" sz="2000" dirty="0"/>
              <a:t>708-232-6833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C0BE7-6BF2-C34C-9770-0FAB3D476C4F}"/>
              </a:ext>
            </a:extLst>
          </p:cNvPr>
          <p:cNvSpPr txBox="1"/>
          <p:nvPr/>
        </p:nvSpPr>
        <p:spPr>
          <a:xfrm>
            <a:off x="1733266" y="5295331"/>
            <a:ext cx="9618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Interested in contributing to the body of research on High Achievers and High Achievers Syndrome. Email me to learn more about participating in a research study this summer.  It will only take about 20 minutes out of your day but will contribute to world-wide knowledge about people like you!</a:t>
            </a:r>
          </a:p>
        </p:txBody>
      </p:sp>
    </p:spTree>
    <p:extLst>
      <p:ext uri="{BB962C8B-B14F-4D97-AF65-F5344CB8AC3E}">
        <p14:creationId xmlns:p14="http://schemas.microsoft.com/office/powerpoint/2010/main" val="59306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E4805-BA03-A44C-AAD2-2004E008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 Little About Me…..</a:t>
            </a:r>
          </a:p>
        </p:txBody>
      </p:sp>
      <p:pic>
        <p:nvPicPr>
          <p:cNvPr id="5" name="Content Placeholder 4" descr="A person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DED98870-68D9-AC4F-9C91-E89DCF90B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38200" y="1825625"/>
            <a:ext cx="10515600" cy="4351338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7823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DE0C-280F-574D-A079-A410F904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Burnout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8EA242-BE21-144E-A6A2-57F546824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335" y="1390721"/>
            <a:ext cx="8198833" cy="5242091"/>
          </a:xfrm>
        </p:spPr>
      </p:pic>
    </p:spTree>
    <p:extLst>
      <p:ext uri="{BB962C8B-B14F-4D97-AF65-F5344CB8AC3E}">
        <p14:creationId xmlns:p14="http://schemas.microsoft.com/office/powerpoint/2010/main" val="260736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9776-D51C-CB4D-BBAD-90D1300B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What </a:t>
            </a:r>
            <a:r>
              <a:rPr lang="en-US"/>
              <a:t>can happen?</a:t>
            </a:r>
            <a:endParaRPr lang="en-US" dirty="0"/>
          </a:p>
        </p:txBody>
      </p:sp>
      <p:pic>
        <p:nvPicPr>
          <p:cNvPr id="5" name="Picture 4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6BD4C177-F544-1548-8E2E-6FFD1D7D8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BC11-0560-F544-B593-742B77ECF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Identity Challenges</a:t>
            </a:r>
          </a:p>
          <a:p>
            <a:pPr>
              <a:lnSpc>
                <a:spcPct val="150000"/>
              </a:lnSpc>
            </a:pPr>
            <a:r>
              <a:rPr lang="en-US" dirty="0"/>
              <a:t>Drop in confidence</a:t>
            </a:r>
          </a:p>
          <a:p>
            <a:pPr>
              <a:lnSpc>
                <a:spcPct val="150000"/>
              </a:lnSpc>
            </a:pPr>
            <a:r>
              <a:rPr lang="en-US" dirty="0"/>
              <a:t>Drop in Dopamine</a:t>
            </a:r>
          </a:p>
          <a:p>
            <a:pPr>
              <a:lnSpc>
                <a:spcPct val="150000"/>
              </a:lnSpc>
            </a:pPr>
            <a:r>
              <a:rPr lang="en-US" dirty="0"/>
              <a:t>Anxiety/stress</a:t>
            </a:r>
          </a:p>
          <a:p>
            <a:pPr>
              <a:lnSpc>
                <a:spcPct val="150000"/>
              </a:lnSpc>
            </a:pPr>
            <a:r>
              <a:rPr lang="en-US" dirty="0"/>
              <a:t>Relationship Issues</a:t>
            </a:r>
          </a:p>
          <a:p>
            <a:pPr>
              <a:lnSpc>
                <a:spcPct val="150000"/>
              </a:lnSpc>
            </a:pPr>
            <a:r>
              <a:rPr lang="en-US" dirty="0"/>
              <a:t>Loss of meaning and purpose/reduced feeling of accomplishment</a:t>
            </a:r>
          </a:p>
        </p:txBody>
      </p:sp>
    </p:spTree>
    <p:extLst>
      <p:ext uri="{BB962C8B-B14F-4D97-AF65-F5344CB8AC3E}">
        <p14:creationId xmlns:p14="http://schemas.microsoft.com/office/powerpoint/2010/main" val="210110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4B41-FF3E-824E-8914-08CC4D14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Signs you may be Burnt Out</a:t>
            </a:r>
          </a:p>
        </p:txBody>
      </p:sp>
      <p:pic>
        <p:nvPicPr>
          <p:cNvPr id="6" name="Content Placeholder 5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22B015CE-D5F4-F042-8DD5-C3CE8EAC12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38200" y="1825625"/>
            <a:ext cx="5181600" cy="4351338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D923E-FD17-6046-8A89-06E457EBC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Decreased ability to concentrate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Disrupted Sleep or Need for More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Changes in appetite</a:t>
            </a:r>
          </a:p>
        </p:txBody>
      </p:sp>
    </p:spTree>
    <p:extLst>
      <p:ext uri="{BB962C8B-B14F-4D97-AF65-F5344CB8AC3E}">
        <p14:creationId xmlns:p14="http://schemas.microsoft.com/office/powerpoint/2010/main" val="59234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0C4A-8E7C-4B41-B0D2-B0074D21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Signs of Burn Out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98328-00F2-4333-ADF6-816B29476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Feelings of Dread</a:t>
            </a:r>
          </a:p>
          <a:p>
            <a:pPr>
              <a:lnSpc>
                <a:spcPct val="150000"/>
              </a:lnSpc>
            </a:pPr>
            <a:r>
              <a:rPr lang="en-US" dirty="0"/>
              <a:t>Loss of interest</a:t>
            </a:r>
          </a:p>
          <a:p>
            <a:pPr>
              <a:lnSpc>
                <a:spcPct val="150000"/>
              </a:lnSpc>
            </a:pPr>
            <a:r>
              <a:rPr lang="en-US" dirty="0"/>
              <a:t>Fatigue, Headaches, GI issues</a:t>
            </a:r>
          </a:p>
          <a:p>
            <a:endParaRPr lang="en-US" dirty="0"/>
          </a:p>
        </p:txBody>
      </p:sp>
      <p:pic>
        <p:nvPicPr>
          <p:cNvPr id="6" name="Picture 5" descr="A picture containing table, person, indoor&#10;&#10;Description automatically generated">
            <a:extLst>
              <a:ext uri="{FF2B5EF4-FFF2-40B4-BE49-F238E27FC236}">
                <a16:creationId xmlns:a16="http://schemas.microsoft.com/office/drawing/2014/main" id="{7AF08D32-CA1E-1648-BB8C-AA8B6C259F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34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9510-DF86-5A40-9163-CD7A01ED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Employee Signs of Burnout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2FE821-7B95-4B40-B63B-2E526BDE5B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25625"/>
            <a:ext cx="5181600" cy="4351338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332CE-CA88-6445-BE5D-025EC9ECE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Missed Deadlines</a:t>
            </a:r>
          </a:p>
          <a:p>
            <a:r>
              <a:rPr lang="en-US" dirty="0"/>
              <a:t>Increased Absenteeism</a:t>
            </a:r>
          </a:p>
          <a:p>
            <a:r>
              <a:rPr lang="en-US" dirty="0"/>
              <a:t>Tardiness</a:t>
            </a:r>
          </a:p>
          <a:p>
            <a:r>
              <a:rPr lang="en-US" dirty="0"/>
              <a:t>Poor grooming/hygiene</a:t>
            </a:r>
          </a:p>
          <a:p>
            <a:r>
              <a:rPr lang="en-US" dirty="0"/>
              <a:t>Decreased responsiveness</a:t>
            </a:r>
          </a:p>
          <a:p>
            <a:r>
              <a:rPr lang="en-US" dirty="0"/>
              <a:t>Change in attitude</a:t>
            </a:r>
          </a:p>
          <a:p>
            <a:r>
              <a:rPr lang="en-US" dirty="0"/>
              <a:t>Change in mood</a:t>
            </a:r>
          </a:p>
          <a:p>
            <a:r>
              <a:rPr lang="en-US" dirty="0"/>
              <a:t>Keeping camera off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1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854B-B5E9-C24D-B8BF-C5655CE5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So….Now What?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FD5B6B7-8570-4648-BAFF-EA3BD4209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230" y="1825625"/>
            <a:ext cx="653354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029435"/>
      </p:ext>
    </p:extLst>
  </p:cSld>
  <p:clrMapOvr>
    <a:masterClrMapping/>
  </p:clrMapOvr>
</p:sld>
</file>

<file path=ppt/theme/theme1.xml><?xml version="1.0" encoding="utf-8"?>
<a:theme xmlns:a="http://schemas.openxmlformats.org/drawingml/2006/main" name="DrDonna">
  <a:themeElements>
    <a:clrScheme name="DrDonna">
      <a:dk1>
        <a:srgbClr val="22205F"/>
      </a:dk1>
      <a:lt1>
        <a:srgbClr val="FFFFFF"/>
      </a:lt1>
      <a:dk2>
        <a:srgbClr val="A84498"/>
      </a:dk2>
      <a:lt2>
        <a:srgbClr val="E7E6E6"/>
      </a:lt2>
      <a:accent1>
        <a:srgbClr val="80D0DD"/>
      </a:accent1>
      <a:accent2>
        <a:srgbClr val="A84498"/>
      </a:accent2>
      <a:accent3>
        <a:srgbClr val="22205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8E17E1-3016-B24C-8425-5B9CC07237BE}" vid="{5A230C9B-823E-D94E-BB4E-7C63617966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386</Words>
  <Application>Microsoft Macintosh PowerPoint</Application>
  <PresentationFormat>Widescreen</PresentationFormat>
  <Paragraphs>91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Gotham Book</vt:lpstr>
      <vt:lpstr>Gotham Light</vt:lpstr>
      <vt:lpstr>DrDonna</vt:lpstr>
      <vt:lpstr>Pandemic Burnout in the Workplace </vt:lpstr>
      <vt:lpstr>Objectives</vt:lpstr>
      <vt:lpstr>A Little About Me…..</vt:lpstr>
      <vt:lpstr>Pandemic Burnout</vt:lpstr>
      <vt:lpstr>What can happen?</vt:lpstr>
      <vt:lpstr>Signs you may be Burnt Out</vt:lpstr>
      <vt:lpstr>Signs of Burn Out</vt:lpstr>
      <vt:lpstr>Employee Signs of Burnout</vt:lpstr>
      <vt:lpstr>So….Now What?</vt:lpstr>
      <vt:lpstr>What happens to your body when you’re burnt out?</vt:lpstr>
      <vt:lpstr>PowerPoint Presentation</vt:lpstr>
      <vt:lpstr>Prevention &amp; Healing</vt:lpstr>
      <vt:lpstr>Manage Your Energy</vt:lpstr>
      <vt:lpstr>Mindset</vt:lpstr>
      <vt:lpstr>The Power of Mindset</vt:lpstr>
      <vt:lpstr>Rewire Your Brain</vt:lpstr>
      <vt:lpstr>Create Daily Success Habits</vt:lpstr>
      <vt:lpstr>Success Habits</vt:lpstr>
      <vt:lpstr>Next Steps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Pandemic Burnout in the Workplace </dc:title>
  <dc:creator>Donna Marino</dc:creator>
  <cp:lastModifiedBy>Kristen Manning</cp:lastModifiedBy>
  <cp:revision>8</cp:revision>
  <dcterms:created xsi:type="dcterms:W3CDTF">2021-03-18T15:08:17Z</dcterms:created>
  <dcterms:modified xsi:type="dcterms:W3CDTF">2021-03-18T18:24:44Z</dcterms:modified>
</cp:coreProperties>
</file>