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5"/>
    <p:sldMasterId id="2147483878" r:id="rId6"/>
    <p:sldMasterId id="2147483899" r:id="rId7"/>
  </p:sldMasterIdLst>
  <p:notesMasterIdLst>
    <p:notesMasterId r:id="rId41"/>
  </p:notesMasterIdLst>
  <p:handoutMasterIdLst>
    <p:handoutMasterId r:id="rId42"/>
  </p:handoutMasterIdLst>
  <p:sldIdLst>
    <p:sldId id="4728" r:id="rId8"/>
    <p:sldId id="343" r:id="rId9"/>
    <p:sldId id="4729" r:id="rId10"/>
    <p:sldId id="4131" r:id="rId11"/>
    <p:sldId id="4114" r:id="rId12"/>
    <p:sldId id="4730" r:id="rId13"/>
    <p:sldId id="4731" r:id="rId14"/>
    <p:sldId id="4732" r:id="rId15"/>
    <p:sldId id="4733" r:id="rId16"/>
    <p:sldId id="4734" r:id="rId17"/>
    <p:sldId id="4121" r:id="rId18"/>
    <p:sldId id="4727" r:id="rId19"/>
    <p:sldId id="4107" r:id="rId20"/>
    <p:sldId id="4139" r:id="rId21"/>
    <p:sldId id="257" r:id="rId22"/>
    <p:sldId id="4117" r:id="rId23"/>
    <p:sldId id="4116" r:id="rId24"/>
    <p:sldId id="4738" r:id="rId25"/>
    <p:sldId id="4735" r:id="rId26"/>
    <p:sldId id="4742" r:id="rId27"/>
    <p:sldId id="4115" r:id="rId28"/>
    <p:sldId id="4129" r:id="rId29"/>
    <p:sldId id="259" r:id="rId30"/>
    <p:sldId id="4133" r:id="rId31"/>
    <p:sldId id="4128" r:id="rId32"/>
    <p:sldId id="4740" r:id="rId33"/>
    <p:sldId id="4135" r:id="rId34"/>
    <p:sldId id="4737" r:id="rId35"/>
    <p:sldId id="4136" r:id="rId36"/>
    <p:sldId id="4132" r:id="rId37"/>
    <p:sldId id="258" r:id="rId38"/>
    <p:sldId id="4138" r:id="rId39"/>
    <p:sldId id="4741" r:id="rId40"/>
  </p:sldIdLst>
  <p:sldSz cx="9144000" cy="5143500" type="screen16x9"/>
  <p:notesSz cx="6950075" cy="9236075"/>
  <p:defaultTextStyle>
    <a:defPPr>
      <a:defRPr lang="en-US"/>
    </a:defPPr>
    <a:lvl1pPr algn="l" defTabSz="457200" rtl="0" eaLnBrk="0" fontAlgn="base" hangingPunct="0">
      <a:spcBef>
        <a:spcPct val="0"/>
      </a:spcBef>
      <a:spcAft>
        <a:spcPct val="0"/>
      </a:spcAft>
      <a:defRPr kern="1200">
        <a:solidFill>
          <a:schemeClr val="tx1"/>
        </a:solidFill>
        <a:latin typeface="Arial" charset="0"/>
        <a:ea typeface="+mn-ea"/>
        <a:cs typeface="+mn-cs"/>
      </a:defRPr>
    </a:lvl1pPr>
    <a:lvl2pPr marL="457200" algn="l" defTabSz="457200" rtl="0" eaLnBrk="0" fontAlgn="base" hangingPunct="0">
      <a:spcBef>
        <a:spcPct val="0"/>
      </a:spcBef>
      <a:spcAft>
        <a:spcPct val="0"/>
      </a:spcAft>
      <a:defRPr kern="1200">
        <a:solidFill>
          <a:schemeClr val="tx1"/>
        </a:solidFill>
        <a:latin typeface="Arial" charset="0"/>
        <a:ea typeface="+mn-ea"/>
        <a:cs typeface="+mn-cs"/>
      </a:defRPr>
    </a:lvl2pPr>
    <a:lvl3pPr marL="914400" algn="l" defTabSz="457200" rtl="0" eaLnBrk="0" fontAlgn="base" hangingPunct="0">
      <a:spcBef>
        <a:spcPct val="0"/>
      </a:spcBef>
      <a:spcAft>
        <a:spcPct val="0"/>
      </a:spcAft>
      <a:defRPr kern="1200">
        <a:solidFill>
          <a:schemeClr val="tx1"/>
        </a:solidFill>
        <a:latin typeface="Arial"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2" pos="2880">
          <p15:clr>
            <a:srgbClr val="A4A3A4"/>
          </p15:clr>
        </p15:guide>
        <p15:guide id="3" orient="horz" pos="16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M Novencido" initials="MMPN" lastIdx="1" clrIdx="6">
    <p:extLst>
      <p:ext uri="{19B8F6BF-5375-455C-9EA6-DF929625EA0E}">
        <p15:presenceInfo xmlns:p15="http://schemas.microsoft.com/office/powerpoint/2012/main" userId="MM Novencido" providerId="None"/>
      </p:ext>
    </p:extLst>
  </p:cmAuthor>
  <p:cmAuthor id="1" name="Aitken, Mike" initials="AM" lastIdx="9" clrIdx="0">
    <p:extLst>
      <p:ext uri="{19B8F6BF-5375-455C-9EA6-DF929625EA0E}">
        <p15:presenceInfo xmlns:p15="http://schemas.microsoft.com/office/powerpoint/2012/main" userId="S-1-5-21-47277368-796284338-553267192-11622" providerId="AD"/>
      </p:ext>
    </p:extLst>
  </p:cmAuthor>
  <p:cmAuthor id="8" name="Sporcic, Dianna" initials="SD" lastIdx="8" clrIdx="7">
    <p:extLst>
      <p:ext uri="{19B8F6BF-5375-455C-9EA6-DF929625EA0E}">
        <p15:presenceInfo xmlns:p15="http://schemas.microsoft.com/office/powerpoint/2012/main" userId="S::dianna.sporcic@shrm.org::c82ccdd9-2c67-4f11-bdf3-c77b021f3645" providerId="AD"/>
      </p:ext>
    </p:extLst>
  </p:cmAuthor>
  <p:cmAuthor id="2" name="Frase, Martha" initials="FM" lastIdx="17" clrIdx="1">
    <p:extLst>
      <p:ext uri="{19B8F6BF-5375-455C-9EA6-DF929625EA0E}">
        <p15:presenceInfo xmlns:p15="http://schemas.microsoft.com/office/powerpoint/2012/main" userId="S::martha.frase@shrm.org::4f22aabc-b193-4e0b-a9cb-3d3b1ce0b60f" providerId="AD"/>
      </p:ext>
    </p:extLst>
  </p:cmAuthor>
  <p:cmAuthor id="9" name="Cheddie, Mary" initials="CM" lastIdx="9" clrIdx="8">
    <p:extLst>
      <p:ext uri="{19B8F6BF-5375-455C-9EA6-DF929625EA0E}">
        <p15:presenceInfo xmlns:p15="http://schemas.microsoft.com/office/powerpoint/2012/main" userId="S::mary.cheddie@shrm.org::dd02c24a-60c0-40ce-85a9-644537c5ef53" providerId="AD"/>
      </p:ext>
    </p:extLst>
  </p:cmAuthor>
  <p:cmAuthor id="3" name="Conway, Nancy" initials="CN" lastIdx="95" clrIdx="2">
    <p:extLst>
      <p:ext uri="{19B8F6BF-5375-455C-9EA6-DF929625EA0E}">
        <p15:presenceInfo xmlns:p15="http://schemas.microsoft.com/office/powerpoint/2012/main" userId="S::Nancy.Conway@shrm.org::6f26b521-9929-478b-b1a6-e01820298aab" providerId="AD"/>
      </p:ext>
    </p:extLst>
  </p:cmAuthor>
  <p:cmAuthor id="10" name="John Lester Fontelara" initials="JLF" lastIdx="1" clrIdx="9">
    <p:extLst>
      <p:ext uri="{19B8F6BF-5375-455C-9EA6-DF929625EA0E}">
        <p15:presenceInfo xmlns:p15="http://schemas.microsoft.com/office/powerpoint/2012/main" userId="John Lester Fontelara" providerId="None"/>
      </p:ext>
    </p:extLst>
  </p:cmAuthor>
  <p:cmAuthor id="4" name="Sinclair Miller, Gloria" initials="SMG" lastIdx="3" clrIdx="3">
    <p:extLst>
      <p:ext uri="{19B8F6BF-5375-455C-9EA6-DF929625EA0E}">
        <p15:presenceInfo xmlns:p15="http://schemas.microsoft.com/office/powerpoint/2012/main" userId="S::gloria.sinclairmiller@shrm.org::f85f5276-6e78-4dba-8315-9d6a18da2b12" providerId="AD"/>
      </p:ext>
    </p:extLst>
  </p:cmAuthor>
  <p:cmAuthor id="5" name="Belyna, Nicole" initials="BN" lastIdx="5" clrIdx="4">
    <p:extLst>
      <p:ext uri="{19B8F6BF-5375-455C-9EA6-DF929625EA0E}">
        <p15:presenceInfo xmlns:p15="http://schemas.microsoft.com/office/powerpoint/2012/main" userId="S::nicole.belyna@shrm.org::883abbad-0138-4962-a2b8-6c4998354fb7" providerId="AD"/>
      </p:ext>
    </p:extLst>
  </p:cmAuthor>
  <p:cmAuthor id="6" name="Hublitz, Lisa" initials="HL" lastIdx="6" clrIdx="5">
    <p:extLst>
      <p:ext uri="{19B8F6BF-5375-455C-9EA6-DF929625EA0E}">
        <p15:presenceInfo xmlns:p15="http://schemas.microsoft.com/office/powerpoint/2012/main" userId="S::lisa.hublitz@shrm.org::ba295a5a-a32f-41e4-abea-ab6d860936d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76CB"/>
    <a:srgbClr val="000000"/>
    <a:srgbClr val="FF6600"/>
    <a:srgbClr val="3D1E73"/>
    <a:srgbClr val="796E19"/>
    <a:srgbClr val="DD991A"/>
    <a:srgbClr val="871372"/>
    <a:srgbClr val="404040"/>
    <a:srgbClr val="293C6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519D12-840A-426B-B3AC-1C407D790552}" v="4" dt="2023-05-09T09:27:05.7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863" autoAdjust="0"/>
  </p:normalViewPr>
  <p:slideViewPr>
    <p:cSldViewPr snapToGrid="0">
      <p:cViewPr varScale="1">
        <p:scale>
          <a:sx n="72" d="100"/>
          <a:sy n="72" d="100"/>
        </p:scale>
        <p:origin x="1104" y="58"/>
      </p:cViewPr>
      <p:guideLst>
        <p:guide pos="2880"/>
        <p:guide orient="horz" pos="1620"/>
      </p:guideLst>
    </p:cSldViewPr>
  </p:slideViewPr>
  <p:notesTextViewPr>
    <p:cViewPr>
      <p:scale>
        <a:sx n="1" d="1"/>
        <a:sy n="1" d="1"/>
      </p:scale>
      <p:origin x="0" y="0"/>
    </p:cViewPr>
  </p:notesTextViewPr>
  <p:notesViewPr>
    <p:cSldViewPr snapToGrid="0">
      <p:cViewPr varScale="1">
        <p:scale>
          <a:sx n="48" d="100"/>
          <a:sy n="48" d="100"/>
        </p:scale>
        <p:origin x="2716"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ci Tenggren" userId="e658491d-4c29-4497-9566-433db0771ec1" providerId="ADAL" clId="{42519D12-840A-426B-B3AC-1C407D790552}"/>
    <pc:docChg chg="undo custSel addSld modSld modNotesMaster modHandout">
      <pc:chgData name="Traci Tenggren" userId="e658491d-4c29-4497-9566-433db0771ec1" providerId="ADAL" clId="{42519D12-840A-426B-B3AC-1C407D790552}" dt="2023-05-09T09:27:42.992" v="65" actId="14100"/>
      <pc:docMkLst>
        <pc:docMk/>
      </pc:docMkLst>
      <pc:sldChg chg="modNotes">
        <pc:chgData name="Traci Tenggren" userId="e658491d-4c29-4497-9566-433db0771ec1" providerId="ADAL" clId="{42519D12-840A-426B-B3AC-1C407D790552}" dt="2023-05-09T00:22:21.093" v="0"/>
        <pc:sldMkLst>
          <pc:docMk/>
          <pc:sldMk cId="2021026584" sldId="257"/>
        </pc:sldMkLst>
      </pc:sldChg>
      <pc:sldChg chg="addSp delSp modSp mod">
        <pc:chgData name="Traci Tenggren" userId="e658491d-4c29-4497-9566-433db0771ec1" providerId="ADAL" clId="{42519D12-840A-426B-B3AC-1C407D790552}" dt="2023-05-09T00:23:43.559" v="5" actId="478"/>
        <pc:sldMkLst>
          <pc:docMk/>
          <pc:sldMk cId="1199343674" sldId="4728"/>
        </pc:sldMkLst>
        <pc:spChg chg="add del mod">
          <ac:chgData name="Traci Tenggren" userId="e658491d-4c29-4497-9566-433db0771ec1" providerId="ADAL" clId="{42519D12-840A-426B-B3AC-1C407D790552}" dt="2023-05-09T00:23:43.559" v="5" actId="478"/>
          <ac:spMkLst>
            <pc:docMk/>
            <pc:sldMk cId="1199343674" sldId="4728"/>
            <ac:spMk id="7" creationId="{1F9DAB26-ADDD-0A0B-19E8-A5C22F00C120}"/>
          </ac:spMkLst>
        </pc:spChg>
      </pc:sldChg>
      <pc:sldChg chg="addSp delSp modSp new mod">
        <pc:chgData name="Traci Tenggren" userId="e658491d-4c29-4497-9566-433db0771ec1" providerId="ADAL" clId="{42519D12-840A-426B-B3AC-1C407D790552}" dt="2023-05-09T09:27:42.992" v="65" actId="14100"/>
        <pc:sldMkLst>
          <pc:docMk/>
          <pc:sldMk cId="2444254725" sldId="4742"/>
        </pc:sldMkLst>
        <pc:spChg chg="mod">
          <ac:chgData name="Traci Tenggren" userId="e658491d-4c29-4497-9566-433db0771ec1" providerId="ADAL" clId="{42519D12-840A-426B-B3AC-1C407D790552}" dt="2023-05-09T09:27:42.992" v="65" actId="14100"/>
          <ac:spMkLst>
            <pc:docMk/>
            <pc:sldMk cId="2444254725" sldId="4742"/>
            <ac:spMk id="2" creationId="{6EDE34B6-6784-E4DB-B0EF-097A1A29FB50}"/>
          </ac:spMkLst>
        </pc:spChg>
        <pc:spChg chg="del mod">
          <ac:chgData name="Traci Tenggren" userId="e658491d-4c29-4497-9566-433db0771ec1" providerId="ADAL" clId="{42519D12-840A-426B-B3AC-1C407D790552}" dt="2023-05-09T09:26:00.691" v="43" actId="931"/>
          <ac:spMkLst>
            <pc:docMk/>
            <pc:sldMk cId="2444254725" sldId="4742"/>
            <ac:spMk id="3" creationId="{3200E116-D14A-EB67-005F-CE10DA1D3EF4}"/>
          </ac:spMkLst>
        </pc:spChg>
        <pc:spChg chg="mod">
          <ac:chgData name="Traci Tenggren" userId="e658491d-4c29-4497-9566-433db0771ec1" providerId="ADAL" clId="{42519D12-840A-426B-B3AC-1C407D790552}" dt="2023-05-09T09:24:52.233" v="37" actId="20577"/>
          <ac:spMkLst>
            <pc:docMk/>
            <pc:sldMk cId="2444254725" sldId="4742"/>
            <ac:spMk id="4" creationId="{5138247F-38FF-7CAE-B524-6A331EDAA7F6}"/>
          </ac:spMkLst>
        </pc:spChg>
        <pc:spChg chg="add del mod">
          <ac:chgData name="Traci Tenggren" userId="e658491d-4c29-4497-9566-433db0771ec1" providerId="ADAL" clId="{42519D12-840A-426B-B3AC-1C407D790552}" dt="2023-05-09T09:26:31.289" v="49" actId="931"/>
          <ac:spMkLst>
            <pc:docMk/>
            <pc:sldMk cId="2444254725" sldId="4742"/>
            <ac:spMk id="9" creationId="{D7FF0127-B02B-D4B8-AFA9-5CD1D3154262}"/>
          </ac:spMkLst>
        </pc:spChg>
        <pc:spChg chg="add del mod">
          <ac:chgData name="Traci Tenggren" userId="e658491d-4c29-4497-9566-433db0771ec1" providerId="ADAL" clId="{42519D12-840A-426B-B3AC-1C407D790552}" dt="2023-05-09T09:27:05.765" v="59" actId="931"/>
          <ac:spMkLst>
            <pc:docMk/>
            <pc:sldMk cId="2444254725" sldId="4742"/>
            <ac:spMk id="13" creationId="{EF8076BE-1C69-8BE8-069F-5D27C7ACD752}"/>
          </ac:spMkLst>
        </pc:spChg>
        <pc:picChg chg="add del mod">
          <ac:chgData name="Traci Tenggren" userId="e658491d-4c29-4497-9566-433db0771ec1" providerId="ADAL" clId="{42519D12-840A-426B-B3AC-1C407D790552}" dt="2023-05-09T09:26:23.541" v="48" actId="478"/>
          <ac:picMkLst>
            <pc:docMk/>
            <pc:sldMk cId="2444254725" sldId="4742"/>
            <ac:picMk id="7" creationId="{8CA6C079-CAFB-3BE0-72C8-BB3841DCD959}"/>
          </ac:picMkLst>
        </pc:picChg>
        <pc:picChg chg="add del mod">
          <ac:chgData name="Traci Tenggren" userId="e658491d-4c29-4497-9566-433db0771ec1" providerId="ADAL" clId="{42519D12-840A-426B-B3AC-1C407D790552}" dt="2023-05-09T09:26:53.662" v="55" actId="478"/>
          <ac:picMkLst>
            <pc:docMk/>
            <pc:sldMk cId="2444254725" sldId="4742"/>
            <ac:picMk id="11" creationId="{1C06A6BC-3184-101E-71EA-5F151257E763}"/>
          </ac:picMkLst>
        </pc:picChg>
        <pc:picChg chg="add mod">
          <ac:chgData name="Traci Tenggren" userId="e658491d-4c29-4497-9566-433db0771ec1" providerId="ADAL" clId="{42519D12-840A-426B-B3AC-1C407D790552}" dt="2023-05-09T09:27:15.805" v="62" actId="14100"/>
          <ac:picMkLst>
            <pc:docMk/>
            <pc:sldMk cId="2444254725" sldId="4742"/>
            <ac:picMk id="15" creationId="{5E163B60-E554-D9A3-0C04-37E6C39C52A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284077-D4AD-4776-B7CB-50A427D922B2}" type="doc">
      <dgm:prSet loTypeId="urn:microsoft.com/office/officeart/2005/8/layout/vList3" loCatId="picture" qsTypeId="urn:microsoft.com/office/officeart/2005/8/quickstyle/simple1" qsCatId="simple" csTypeId="urn:microsoft.com/office/officeart/2005/8/colors/accent1_2" csCatId="accent1" phldr="1"/>
      <dgm:spPr/>
    </dgm:pt>
    <dgm:pt modelId="{EAF2E9D2-D74F-42B2-A7D7-3794135DFA6C}">
      <dgm:prSet phldrT="[Text]"/>
      <dgm:spPr/>
      <dgm:t>
        <a:bodyPr/>
        <a:lstStyle/>
        <a:p>
          <a:r>
            <a:rPr lang="en-US" dirty="0"/>
            <a:t>Winners to be announced in this week’s e-blast </a:t>
          </a:r>
        </a:p>
      </dgm:t>
    </dgm:pt>
    <dgm:pt modelId="{0EFE8EE5-7476-4D57-815A-DFA324DD0774}" type="parTrans" cxnId="{21551BEF-AF3E-4989-979A-51676C1F5CC1}">
      <dgm:prSet/>
      <dgm:spPr/>
      <dgm:t>
        <a:bodyPr/>
        <a:lstStyle/>
        <a:p>
          <a:endParaRPr lang="en-US"/>
        </a:p>
      </dgm:t>
    </dgm:pt>
    <dgm:pt modelId="{C026C1F6-6B95-4E7E-8366-9FC22556799E}" type="sibTrans" cxnId="{21551BEF-AF3E-4989-979A-51676C1F5CC1}">
      <dgm:prSet/>
      <dgm:spPr/>
      <dgm:t>
        <a:bodyPr/>
        <a:lstStyle/>
        <a:p>
          <a:endParaRPr lang="en-US"/>
        </a:p>
      </dgm:t>
    </dgm:pt>
    <dgm:pt modelId="{4A3C0AC0-DF15-4B27-9F2C-2457D1C5D821}">
      <dgm:prSet phldrT="[Text]"/>
      <dgm:spPr/>
      <dgm:t>
        <a:bodyPr/>
        <a:lstStyle/>
        <a:p>
          <a:r>
            <a:rPr lang="en-US" dirty="0"/>
            <a:t>Winners will be contacted by our Certification Committee</a:t>
          </a:r>
        </a:p>
      </dgm:t>
    </dgm:pt>
    <dgm:pt modelId="{EF915144-A31A-4741-86BB-C92A65E2B9EA}" type="parTrans" cxnId="{49947F23-4518-460B-941D-B3F40D0BB7CD}">
      <dgm:prSet/>
      <dgm:spPr/>
      <dgm:t>
        <a:bodyPr/>
        <a:lstStyle/>
        <a:p>
          <a:endParaRPr lang="en-US"/>
        </a:p>
      </dgm:t>
    </dgm:pt>
    <dgm:pt modelId="{CEF600F0-4427-441C-BDAA-08D624B49CBA}" type="sibTrans" cxnId="{49947F23-4518-460B-941D-B3F40D0BB7CD}">
      <dgm:prSet/>
      <dgm:spPr/>
      <dgm:t>
        <a:bodyPr/>
        <a:lstStyle/>
        <a:p>
          <a:endParaRPr lang="en-US"/>
        </a:p>
      </dgm:t>
    </dgm:pt>
    <dgm:pt modelId="{B18E7789-DD78-4265-8FDF-A24F615034C3}">
      <dgm:prSet phldrT="[Text]"/>
      <dgm:spPr/>
      <dgm:t>
        <a:bodyPr/>
        <a:lstStyle/>
        <a:p>
          <a:r>
            <a:rPr lang="en-US" dirty="0"/>
            <a:t>Winners can choose a book from the SHRM-approved reading list </a:t>
          </a:r>
        </a:p>
      </dgm:t>
    </dgm:pt>
    <dgm:pt modelId="{711ED908-A239-4BD3-8143-17C3D8B0D660}" type="parTrans" cxnId="{2B22CE01-739B-4D17-87E6-69F0A7A18D25}">
      <dgm:prSet/>
      <dgm:spPr/>
      <dgm:t>
        <a:bodyPr/>
        <a:lstStyle/>
        <a:p>
          <a:endParaRPr lang="en-US"/>
        </a:p>
      </dgm:t>
    </dgm:pt>
    <dgm:pt modelId="{DC9B5741-E953-4430-9900-0A9DD98AD943}" type="sibTrans" cxnId="{2B22CE01-739B-4D17-87E6-69F0A7A18D25}">
      <dgm:prSet/>
      <dgm:spPr/>
      <dgm:t>
        <a:bodyPr/>
        <a:lstStyle/>
        <a:p>
          <a:endParaRPr lang="en-US"/>
        </a:p>
      </dgm:t>
    </dgm:pt>
    <dgm:pt modelId="{D759776C-11BF-498B-BCA2-C072CC7C63D4}" type="pres">
      <dgm:prSet presAssocID="{86284077-D4AD-4776-B7CB-50A427D922B2}" presName="linearFlow" presStyleCnt="0">
        <dgm:presLayoutVars>
          <dgm:dir/>
          <dgm:resizeHandles val="exact"/>
        </dgm:presLayoutVars>
      </dgm:prSet>
      <dgm:spPr/>
    </dgm:pt>
    <dgm:pt modelId="{1A553D49-AA8F-4E84-A004-79B0FE08A74B}" type="pres">
      <dgm:prSet presAssocID="{EAF2E9D2-D74F-42B2-A7D7-3794135DFA6C}" presName="composite" presStyleCnt="0"/>
      <dgm:spPr/>
    </dgm:pt>
    <dgm:pt modelId="{3ED2071C-6CDC-4E1D-84CC-9B2F6B92D868}" type="pres">
      <dgm:prSet presAssocID="{EAF2E9D2-D74F-42B2-A7D7-3794135DFA6C}" presName="imgShp" presStyleLbl="fgImgPlace1" presStyleIdx="0" presStyleCnt="3"/>
      <dgm:spPr/>
    </dgm:pt>
    <dgm:pt modelId="{87E1D661-CC90-43D1-8473-CDA7AA638D3F}" type="pres">
      <dgm:prSet presAssocID="{EAF2E9D2-D74F-42B2-A7D7-3794135DFA6C}" presName="txShp" presStyleLbl="node1" presStyleIdx="0" presStyleCnt="3">
        <dgm:presLayoutVars>
          <dgm:bulletEnabled val="1"/>
        </dgm:presLayoutVars>
      </dgm:prSet>
      <dgm:spPr/>
    </dgm:pt>
    <dgm:pt modelId="{F3BCF00D-1C02-43ED-8337-24145D0C1719}" type="pres">
      <dgm:prSet presAssocID="{C026C1F6-6B95-4E7E-8366-9FC22556799E}" presName="spacing" presStyleCnt="0"/>
      <dgm:spPr/>
    </dgm:pt>
    <dgm:pt modelId="{60893C51-2394-4270-937B-F92CF4FF2BAD}" type="pres">
      <dgm:prSet presAssocID="{4A3C0AC0-DF15-4B27-9F2C-2457D1C5D821}" presName="composite" presStyleCnt="0"/>
      <dgm:spPr/>
    </dgm:pt>
    <dgm:pt modelId="{D6A5D823-BFC9-43E2-9689-14A107C72ACD}" type="pres">
      <dgm:prSet presAssocID="{4A3C0AC0-DF15-4B27-9F2C-2457D1C5D821}" presName="imgShp" presStyleLbl="fgImgPlace1" presStyleIdx="1" presStyleCnt="3"/>
      <dgm:spPr/>
    </dgm:pt>
    <dgm:pt modelId="{3683F879-FC9F-4A73-A90C-61DFF0AD4931}" type="pres">
      <dgm:prSet presAssocID="{4A3C0AC0-DF15-4B27-9F2C-2457D1C5D821}" presName="txShp" presStyleLbl="node1" presStyleIdx="1" presStyleCnt="3">
        <dgm:presLayoutVars>
          <dgm:bulletEnabled val="1"/>
        </dgm:presLayoutVars>
      </dgm:prSet>
      <dgm:spPr/>
    </dgm:pt>
    <dgm:pt modelId="{CE04B284-F2BD-4E44-BEB1-001B1B75893B}" type="pres">
      <dgm:prSet presAssocID="{CEF600F0-4427-441C-BDAA-08D624B49CBA}" presName="spacing" presStyleCnt="0"/>
      <dgm:spPr/>
    </dgm:pt>
    <dgm:pt modelId="{A96C7B64-C6EA-4299-A3F0-5103776BA300}" type="pres">
      <dgm:prSet presAssocID="{B18E7789-DD78-4265-8FDF-A24F615034C3}" presName="composite" presStyleCnt="0"/>
      <dgm:spPr/>
    </dgm:pt>
    <dgm:pt modelId="{1BBF25EF-50D6-4453-AE6F-05A6F4DBB232}" type="pres">
      <dgm:prSet presAssocID="{B18E7789-DD78-4265-8FDF-A24F615034C3}" presName="imgShp" presStyleLbl="fgImgPlace1" presStyleIdx="2" presStyleCnt="3"/>
      <dgm:spPr/>
    </dgm:pt>
    <dgm:pt modelId="{50255AF4-02BF-4DAF-A25A-06213ACF6000}" type="pres">
      <dgm:prSet presAssocID="{B18E7789-DD78-4265-8FDF-A24F615034C3}" presName="txShp" presStyleLbl="node1" presStyleIdx="2" presStyleCnt="3">
        <dgm:presLayoutVars>
          <dgm:bulletEnabled val="1"/>
        </dgm:presLayoutVars>
      </dgm:prSet>
      <dgm:spPr/>
    </dgm:pt>
  </dgm:ptLst>
  <dgm:cxnLst>
    <dgm:cxn modelId="{2B22CE01-739B-4D17-87E6-69F0A7A18D25}" srcId="{86284077-D4AD-4776-B7CB-50A427D922B2}" destId="{B18E7789-DD78-4265-8FDF-A24F615034C3}" srcOrd="2" destOrd="0" parTransId="{711ED908-A239-4BD3-8143-17C3D8B0D660}" sibTransId="{DC9B5741-E953-4430-9900-0A9DD98AD943}"/>
    <dgm:cxn modelId="{0A9B4904-FF32-412C-8EE2-CD1BE9A9C906}" type="presOf" srcId="{4A3C0AC0-DF15-4B27-9F2C-2457D1C5D821}" destId="{3683F879-FC9F-4A73-A90C-61DFF0AD4931}" srcOrd="0" destOrd="0" presId="urn:microsoft.com/office/officeart/2005/8/layout/vList3"/>
    <dgm:cxn modelId="{49947F23-4518-460B-941D-B3F40D0BB7CD}" srcId="{86284077-D4AD-4776-B7CB-50A427D922B2}" destId="{4A3C0AC0-DF15-4B27-9F2C-2457D1C5D821}" srcOrd="1" destOrd="0" parTransId="{EF915144-A31A-4741-86BB-C92A65E2B9EA}" sibTransId="{CEF600F0-4427-441C-BDAA-08D624B49CBA}"/>
    <dgm:cxn modelId="{1CB3FA31-B71D-455F-89DF-0F1F03E5692B}" type="presOf" srcId="{B18E7789-DD78-4265-8FDF-A24F615034C3}" destId="{50255AF4-02BF-4DAF-A25A-06213ACF6000}" srcOrd="0" destOrd="0" presId="urn:microsoft.com/office/officeart/2005/8/layout/vList3"/>
    <dgm:cxn modelId="{60214157-91A4-459A-B534-FAEC38499006}" type="presOf" srcId="{EAF2E9D2-D74F-42B2-A7D7-3794135DFA6C}" destId="{87E1D661-CC90-43D1-8473-CDA7AA638D3F}" srcOrd="0" destOrd="0" presId="urn:microsoft.com/office/officeart/2005/8/layout/vList3"/>
    <dgm:cxn modelId="{2AF243D8-D2C7-4377-948E-B43EB0E91E69}" type="presOf" srcId="{86284077-D4AD-4776-B7CB-50A427D922B2}" destId="{D759776C-11BF-498B-BCA2-C072CC7C63D4}" srcOrd="0" destOrd="0" presId="urn:microsoft.com/office/officeart/2005/8/layout/vList3"/>
    <dgm:cxn modelId="{21551BEF-AF3E-4989-979A-51676C1F5CC1}" srcId="{86284077-D4AD-4776-B7CB-50A427D922B2}" destId="{EAF2E9D2-D74F-42B2-A7D7-3794135DFA6C}" srcOrd="0" destOrd="0" parTransId="{0EFE8EE5-7476-4D57-815A-DFA324DD0774}" sibTransId="{C026C1F6-6B95-4E7E-8366-9FC22556799E}"/>
    <dgm:cxn modelId="{CBC9A6F8-1776-4B8C-A560-A0D85262135B}" type="presParOf" srcId="{D759776C-11BF-498B-BCA2-C072CC7C63D4}" destId="{1A553D49-AA8F-4E84-A004-79B0FE08A74B}" srcOrd="0" destOrd="0" presId="urn:microsoft.com/office/officeart/2005/8/layout/vList3"/>
    <dgm:cxn modelId="{F0FE908F-CEDE-4E7E-9346-D679F4FB7351}" type="presParOf" srcId="{1A553D49-AA8F-4E84-A004-79B0FE08A74B}" destId="{3ED2071C-6CDC-4E1D-84CC-9B2F6B92D868}" srcOrd="0" destOrd="0" presId="urn:microsoft.com/office/officeart/2005/8/layout/vList3"/>
    <dgm:cxn modelId="{C4340D7C-0282-4ACE-94F2-88DC65886DC0}" type="presParOf" srcId="{1A553D49-AA8F-4E84-A004-79B0FE08A74B}" destId="{87E1D661-CC90-43D1-8473-CDA7AA638D3F}" srcOrd="1" destOrd="0" presId="urn:microsoft.com/office/officeart/2005/8/layout/vList3"/>
    <dgm:cxn modelId="{174D57E8-1F51-4F0A-845F-953F3EE47CD7}" type="presParOf" srcId="{D759776C-11BF-498B-BCA2-C072CC7C63D4}" destId="{F3BCF00D-1C02-43ED-8337-24145D0C1719}" srcOrd="1" destOrd="0" presId="urn:microsoft.com/office/officeart/2005/8/layout/vList3"/>
    <dgm:cxn modelId="{DF3B2C1F-1700-48D7-84FA-9A4A4BA2CFC2}" type="presParOf" srcId="{D759776C-11BF-498B-BCA2-C072CC7C63D4}" destId="{60893C51-2394-4270-937B-F92CF4FF2BAD}" srcOrd="2" destOrd="0" presId="urn:microsoft.com/office/officeart/2005/8/layout/vList3"/>
    <dgm:cxn modelId="{00A62152-C676-45E3-8189-01E5E8B17A67}" type="presParOf" srcId="{60893C51-2394-4270-937B-F92CF4FF2BAD}" destId="{D6A5D823-BFC9-43E2-9689-14A107C72ACD}" srcOrd="0" destOrd="0" presId="urn:microsoft.com/office/officeart/2005/8/layout/vList3"/>
    <dgm:cxn modelId="{12A9AC40-1EA4-40E1-A3B5-2CCF2C22A8B5}" type="presParOf" srcId="{60893C51-2394-4270-937B-F92CF4FF2BAD}" destId="{3683F879-FC9F-4A73-A90C-61DFF0AD4931}" srcOrd="1" destOrd="0" presId="urn:microsoft.com/office/officeart/2005/8/layout/vList3"/>
    <dgm:cxn modelId="{BE8C35BD-54A6-448E-9F79-66F74C27325C}" type="presParOf" srcId="{D759776C-11BF-498B-BCA2-C072CC7C63D4}" destId="{CE04B284-F2BD-4E44-BEB1-001B1B75893B}" srcOrd="3" destOrd="0" presId="urn:microsoft.com/office/officeart/2005/8/layout/vList3"/>
    <dgm:cxn modelId="{70E8D4BC-1745-49A6-9B27-5741D77EC318}" type="presParOf" srcId="{D759776C-11BF-498B-BCA2-C072CC7C63D4}" destId="{A96C7B64-C6EA-4299-A3F0-5103776BA300}" srcOrd="4" destOrd="0" presId="urn:microsoft.com/office/officeart/2005/8/layout/vList3"/>
    <dgm:cxn modelId="{3978B498-CFC0-4C6E-9916-975390DEED6C}" type="presParOf" srcId="{A96C7B64-C6EA-4299-A3F0-5103776BA300}" destId="{1BBF25EF-50D6-4453-AE6F-05A6F4DBB232}" srcOrd="0" destOrd="0" presId="urn:microsoft.com/office/officeart/2005/8/layout/vList3"/>
    <dgm:cxn modelId="{4E120F37-C838-4DD6-A591-9F5049C1FF06}" type="presParOf" srcId="{A96C7B64-C6EA-4299-A3F0-5103776BA300}" destId="{50255AF4-02BF-4DAF-A25A-06213ACF600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E1D661-CC90-43D1-8473-CDA7AA638D3F}">
      <dsp:nvSpPr>
        <dsp:cNvPr id="0" name=""/>
        <dsp:cNvSpPr/>
      </dsp:nvSpPr>
      <dsp:spPr>
        <a:xfrm rot="10800000">
          <a:off x="1150958" y="1225"/>
          <a:ext cx="3648456" cy="92794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9199"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dirty="0"/>
            <a:t>Winners to be announced in this week’s e-blast </a:t>
          </a:r>
        </a:p>
      </dsp:txBody>
      <dsp:txXfrm rot="10800000">
        <a:off x="1382944" y="1225"/>
        <a:ext cx="3416470" cy="927946"/>
      </dsp:txXfrm>
    </dsp:sp>
    <dsp:sp modelId="{3ED2071C-6CDC-4E1D-84CC-9B2F6B92D868}">
      <dsp:nvSpPr>
        <dsp:cNvPr id="0" name=""/>
        <dsp:cNvSpPr/>
      </dsp:nvSpPr>
      <dsp:spPr>
        <a:xfrm>
          <a:off x="686985" y="1225"/>
          <a:ext cx="927946" cy="927946"/>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83F879-FC9F-4A73-A90C-61DFF0AD4931}">
      <dsp:nvSpPr>
        <dsp:cNvPr id="0" name=""/>
        <dsp:cNvSpPr/>
      </dsp:nvSpPr>
      <dsp:spPr>
        <a:xfrm rot="10800000">
          <a:off x="1150958" y="1206170"/>
          <a:ext cx="3648456" cy="92794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9199"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dirty="0"/>
            <a:t>Winners will be contacted by our Certification Committee</a:t>
          </a:r>
        </a:p>
      </dsp:txBody>
      <dsp:txXfrm rot="10800000">
        <a:off x="1382944" y="1206170"/>
        <a:ext cx="3416470" cy="927946"/>
      </dsp:txXfrm>
    </dsp:sp>
    <dsp:sp modelId="{D6A5D823-BFC9-43E2-9689-14A107C72ACD}">
      <dsp:nvSpPr>
        <dsp:cNvPr id="0" name=""/>
        <dsp:cNvSpPr/>
      </dsp:nvSpPr>
      <dsp:spPr>
        <a:xfrm>
          <a:off x="686985" y="1206170"/>
          <a:ext cx="927946" cy="927946"/>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255AF4-02BF-4DAF-A25A-06213ACF6000}">
      <dsp:nvSpPr>
        <dsp:cNvPr id="0" name=""/>
        <dsp:cNvSpPr/>
      </dsp:nvSpPr>
      <dsp:spPr>
        <a:xfrm rot="10800000">
          <a:off x="1150958" y="2411115"/>
          <a:ext cx="3648456" cy="92794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9199"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dirty="0"/>
            <a:t>Winners can choose a book from the SHRM-approved reading list </a:t>
          </a:r>
        </a:p>
      </dsp:txBody>
      <dsp:txXfrm rot="10800000">
        <a:off x="1382944" y="2411115"/>
        <a:ext cx="3416470" cy="927946"/>
      </dsp:txXfrm>
    </dsp:sp>
    <dsp:sp modelId="{1BBF25EF-50D6-4453-AE6F-05A6F4DBB232}">
      <dsp:nvSpPr>
        <dsp:cNvPr id="0" name=""/>
        <dsp:cNvSpPr/>
      </dsp:nvSpPr>
      <dsp:spPr>
        <a:xfrm>
          <a:off x="686985" y="2411115"/>
          <a:ext cx="927946" cy="927946"/>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86" tIns="46242" rIns="92486" bIns="46242"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36768" y="0"/>
            <a:ext cx="3011699" cy="463408"/>
          </a:xfrm>
          <a:prstGeom prst="rect">
            <a:avLst/>
          </a:prstGeom>
        </p:spPr>
        <p:txBody>
          <a:bodyPr vert="horz" lIns="92486" tIns="46242" rIns="92486" bIns="46242" rtlCol="0"/>
          <a:lstStyle>
            <a:lvl1pPr algn="r" eaLnBrk="1" fontAlgn="auto" hangingPunct="1">
              <a:spcBef>
                <a:spcPts val="0"/>
              </a:spcBef>
              <a:spcAft>
                <a:spcPts val="0"/>
              </a:spcAft>
              <a:defRPr sz="1200">
                <a:latin typeface="+mn-lt"/>
              </a:defRPr>
            </a:lvl1pPr>
          </a:lstStyle>
          <a:p>
            <a:pPr>
              <a:defRPr/>
            </a:pPr>
            <a:fld id="{0E90D62C-05BB-384D-8C42-8470E2698BB3}" type="datetimeFigureOut">
              <a:rPr lang="en-US"/>
              <a:pPr>
                <a:defRPr/>
              </a:pPr>
              <a:t>5/9/2023</a:t>
            </a:fld>
            <a:endParaRPr lang="en-US"/>
          </a:p>
        </p:txBody>
      </p:sp>
      <p:sp>
        <p:nvSpPr>
          <p:cNvPr id="4" name="Footer Placeholder 3"/>
          <p:cNvSpPr>
            <a:spLocks noGrp="1"/>
          </p:cNvSpPr>
          <p:nvPr>
            <p:ph type="ftr" sz="quarter" idx="2"/>
          </p:nvPr>
        </p:nvSpPr>
        <p:spPr>
          <a:xfrm>
            <a:off x="0" y="8772669"/>
            <a:ext cx="3011699" cy="463407"/>
          </a:xfrm>
          <a:prstGeom prst="rect">
            <a:avLst/>
          </a:prstGeom>
        </p:spPr>
        <p:txBody>
          <a:bodyPr vert="horz" lIns="92486" tIns="46242" rIns="92486" bIns="46242"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86" tIns="46242" rIns="92486" bIns="46242" rtlCol="0" anchor="b"/>
          <a:lstStyle>
            <a:lvl1pPr algn="r" eaLnBrk="1" fontAlgn="auto" hangingPunct="1">
              <a:spcBef>
                <a:spcPts val="0"/>
              </a:spcBef>
              <a:spcAft>
                <a:spcPts val="0"/>
              </a:spcAft>
              <a:defRPr sz="1200">
                <a:latin typeface="+mn-lt"/>
              </a:defRPr>
            </a:lvl1pPr>
          </a:lstStyle>
          <a:p>
            <a:pPr>
              <a:defRPr/>
            </a:pPr>
            <a:fld id="{AA6D5B02-A30B-4449-BA85-1FD2FB23CC23}" type="slidenum">
              <a:rPr lang="en-US"/>
              <a:pPr>
                <a:defRPr/>
              </a:pPr>
              <a:t>‹#›</a:t>
            </a:fld>
            <a:endParaRPr lang="en-US"/>
          </a:p>
        </p:txBody>
      </p:sp>
    </p:spTree>
    <p:extLst>
      <p:ext uri="{BB962C8B-B14F-4D97-AF65-F5344CB8AC3E}">
        <p14:creationId xmlns:p14="http://schemas.microsoft.com/office/powerpoint/2010/main" val="28965421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86" tIns="46242" rIns="92486" bIns="46242"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86" tIns="46242" rIns="92486" bIns="46242" rtlCol="0"/>
          <a:lstStyle>
            <a:lvl1pPr algn="r" eaLnBrk="1" fontAlgn="auto" hangingPunct="1">
              <a:spcBef>
                <a:spcPts val="0"/>
              </a:spcBef>
              <a:spcAft>
                <a:spcPts val="0"/>
              </a:spcAft>
              <a:defRPr sz="1200">
                <a:latin typeface="+mn-lt"/>
              </a:defRPr>
            </a:lvl1pPr>
          </a:lstStyle>
          <a:p>
            <a:pPr>
              <a:defRPr/>
            </a:pPr>
            <a:fld id="{D9E36470-897A-E342-A977-67518D0FC53C}" type="datetimeFigureOut">
              <a:rPr lang="en-US"/>
              <a:pPr>
                <a:defRPr/>
              </a:pPr>
              <a:t>5/9/2023</a:t>
            </a:fld>
            <a:endParaRPr lang="en-US"/>
          </a:p>
        </p:txBody>
      </p:sp>
      <p:sp>
        <p:nvSpPr>
          <p:cNvPr id="4" name="Slide Image Placeholder 3"/>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2486" tIns="46242" rIns="92486" bIns="46242" rtlCol="0" anchor="ctr"/>
          <a:lstStyle/>
          <a:p>
            <a:pPr lvl="0"/>
            <a:endParaRPr lang="en-US" noProof="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86" tIns="46242" rIns="92486" bIns="46242"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86" tIns="46242" rIns="92486" bIns="46242"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86" tIns="46242" rIns="92486" bIns="46242" rtlCol="0" anchor="b"/>
          <a:lstStyle>
            <a:lvl1pPr algn="r" eaLnBrk="1" fontAlgn="auto" hangingPunct="1">
              <a:spcBef>
                <a:spcPts val="0"/>
              </a:spcBef>
              <a:spcAft>
                <a:spcPts val="0"/>
              </a:spcAft>
              <a:defRPr sz="1200">
                <a:latin typeface="+mn-lt"/>
              </a:defRPr>
            </a:lvl1pPr>
          </a:lstStyle>
          <a:p>
            <a:pPr>
              <a:defRPr/>
            </a:pPr>
            <a:fld id="{D9EEE059-AAF2-2147-901E-B65AD2522906}" type="slidenum">
              <a:rPr lang="en-US"/>
              <a:pPr>
                <a:defRPr/>
              </a:pPr>
              <a:t>‹#›</a:t>
            </a:fld>
            <a:endParaRPr lang="en-US"/>
          </a:p>
        </p:txBody>
      </p:sp>
    </p:spTree>
    <p:extLst>
      <p:ext uri="{BB962C8B-B14F-4D97-AF65-F5344CB8AC3E}">
        <p14:creationId xmlns:p14="http://schemas.microsoft.com/office/powerpoint/2010/main" val="42403656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hranh.shrm.org/shra-scholarship-applicatio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shrm.org/foundation/pages/default.aspx"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endParaRPr lang="en-US" dirty="0"/>
          </a:p>
        </p:txBody>
      </p:sp>
      <p:sp>
        <p:nvSpPr>
          <p:cNvPr id="4" name="Slide Number Placeholder 3"/>
          <p:cNvSpPr>
            <a:spLocks noGrp="1"/>
          </p:cNvSpPr>
          <p:nvPr>
            <p:ph type="sldNum" sz="quarter" idx="5"/>
          </p:nvPr>
        </p:nvSpPr>
        <p:spPr/>
        <p:txBody>
          <a:bodyPr/>
          <a:lstStyle/>
          <a:p>
            <a:pPr>
              <a:defRPr/>
            </a:pPr>
            <a:fld id="{D9EEE059-AAF2-2147-901E-B65AD2522906}" type="slidenum">
              <a:rPr lang="en-US" smtClean="0"/>
              <a:pPr>
                <a:defRPr/>
              </a:pPr>
              <a:t>2</a:t>
            </a:fld>
            <a:endParaRPr lang="en-US"/>
          </a:p>
        </p:txBody>
      </p:sp>
    </p:spTree>
    <p:extLst>
      <p:ext uri="{BB962C8B-B14F-4D97-AF65-F5344CB8AC3E}">
        <p14:creationId xmlns:p14="http://schemas.microsoft.com/office/powerpoint/2010/main" val="1523394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280464" indent="-280464" defTabSz="448742">
              <a:spcBef>
                <a:spcPct val="0"/>
              </a:spcBef>
              <a:buFont typeface="Arial" panose="020B0604020202020204" pitchFamily="34" charset="0"/>
              <a:buChar char="•"/>
              <a:defRPr/>
            </a:pPr>
            <a:r>
              <a:rPr lang="en-US" dirty="0">
                <a:ln w="0"/>
                <a:solidFill>
                  <a:srgbClr val="293C61"/>
                </a:solidFill>
                <a:effectLst>
                  <a:outerShdw blurRad="38100" dist="19050" dir="2700000" algn="tl" rotWithShape="0">
                    <a:srgbClr val="484848">
                      <a:alpha val="40000"/>
                    </a:srgbClr>
                  </a:outerShdw>
                </a:effectLst>
                <a:latin typeface="Arial" charset="0"/>
              </a:rPr>
              <a:t>Advancing your HR Education?  Attending an HR Conference?  SHRM &amp; SHRA Membership fees?</a:t>
            </a:r>
          </a:p>
          <a:p>
            <a:pPr marL="280464" indent="-280464" defTabSz="448742">
              <a:spcBef>
                <a:spcPct val="0"/>
              </a:spcBef>
              <a:buFont typeface="Arial" panose="020B0604020202020204" pitchFamily="34" charset="0"/>
              <a:buChar char="•"/>
              <a:defRPr/>
            </a:pPr>
            <a:endParaRPr lang="en-US" dirty="0">
              <a:ln w="0"/>
              <a:solidFill>
                <a:srgbClr val="293C61"/>
              </a:solidFill>
              <a:effectLst>
                <a:outerShdw blurRad="38100" dist="19050" dir="2700000" algn="tl" rotWithShape="0">
                  <a:srgbClr val="484848">
                    <a:alpha val="40000"/>
                  </a:srgbClr>
                </a:outerShdw>
              </a:effectLst>
              <a:latin typeface="Arial" charset="0"/>
            </a:endParaRPr>
          </a:p>
          <a:p>
            <a:pPr marL="280464" indent="-280464" defTabSz="448742">
              <a:spcBef>
                <a:spcPct val="0"/>
              </a:spcBef>
              <a:buFont typeface="Arial" panose="020B0604020202020204" pitchFamily="34" charset="0"/>
              <a:buChar char="•"/>
              <a:defRPr/>
            </a:pPr>
            <a:r>
              <a:rPr lang="en-US" dirty="0">
                <a:ln w="0"/>
                <a:solidFill>
                  <a:srgbClr val="3A76CB"/>
                </a:solidFill>
                <a:effectLst>
                  <a:outerShdw blurRad="38100" dist="19050" dir="2700000" algn="tl" rotWithShape="0">
                    <a:srgbClr val="484848">
                      <a:alpha val="40000"/>
                    </a:srgbClr>
                  </a:outerShdw>
                </a:effectLst>
                <a:latin typeface="Arial" charset="0"/>
              </a:rPr>
              <a:t>SHRA Scholarships of up to $1,000 are available for eligible members! </a:t>
            </a:r>
            <a:r>
              <a:rPr lang="en-US" dirty="0">
                <a:ln w="0"/>
                <a:solidFill>
                  <a:srgbClr val="293C61"/>
                </a:solidFill>
                <a:effectLst>
                  <a:outerShdw blurRad="38100" dist="19050" dir="2700000" algn="tl" rotWithShape="0">
                    <a:srgbClr val="484848">
                      <a:alpha val="40000"/>
                    </a:srgbClr>
                  </a:outerShdw>
                </a:effectLst>
                <a:latin typeface="Arial" charset="0"/>
              </a:rPr>
              <a:t>(check SHRA’s </a:t>
            </a:r>
            <a:r>
              <a:rPr lang="en-US" dirty="0">
                <a:ln w="0"/>
                <a:solidFill>
                  <a:srgbClr val="293C61"/>
                </a:solidFill>
                <a:effectLst>
                  <a:outerShdw blurRad="38100" dist="19050" dir="2700000" algn="tl" rotWithShape="0">
                    <a:srgbClr val="484848">
                      <a:alpha val="40000"/>
                    </a:srgbClr>
                  </a:outerShdw>
                </a:effectLst>
                <a:latin typeface="Arial" charset="0"/>
                <a:hlinkClick r:id="rId3"/>
              </a:rPr>
              <a:t>website</a:t>
            </a:r>
            <a:r>
              <a:rPr lang="en-US" dirty="0">
                <a:ln w="0"/>
                <a:solidFill>
                  <a:srgbClr val="293C61"/>
                </a:solidFill>
                <a:effectLst>
                  <a:outerShdw blurRad="38100" dist="19050" dir="2700000" algn="tl" rotWithShape="0">
                    <a:srgbClr val="484848">
                      <a:alpha val="40000"/>
                    </a:srgbClr>
                  </a:outerShdw>
                </a:effectLst>
                <a:latin typeface="Arial" charset="0"/>
              </a:rPr>
              <a:t> for details)</a:t>
            </a:r>
          </a:p>
          <a:p>
            <a:pPr defTabSz="448742">
              <a:spcBef>
                <a:spcPct val="0"/>
              </a:spcBef>
              <a:defRPr/>
            </a:pPr>
            <a:endParaRPr lang="en-US" dirty="0">
              <a:ln w="0"/>
              <a:solidFill>
                <a:srgbClr val="293C61"/>
              </a:solidFill>
              <a:effectLst>
                <a:outerShdw blurRad="38100" dist="19050" dir="2700000" algn="tl" rotWithShape="0">
                  <a:srgbClr val="484848">
                    <a:alpha val="40000"/>
                  </a:srgbClr>
                </a:outerShdw>
              </a:effectLst>
              <a:latin typeface="Arial" charset="0"/>
            </a:endParaRPr>
          </a:p>
          <a:p>
            <a:r>
              <a:rPr lang="en-US" dirty="0"/>
              <a:t> Scholarships are awarded in the Fall and in the Spring.  </a:t>
            </a:r>
          </a:p>
        </p:txBody>
      </p:sp>
      <p:sp>
        <p:nvSpPr>
          <p:cNvPr id="4" name="Slide Number Placeholder 3"/>
          <p:cNvSpPr>
            <a:spLocks noGrp="1"/>
          </p:cNvSpPr>
          <p:nvPr>
            <p:ph type="sldNum" sz="quarter" idx="5"/>
          </p:nvPr>
        </p:nvSpPr>
        <p:spPr/>
        <p:txBody>
          <a:bodyPr/>
          <a:lstStyle/>
          <a:p>
            <a:pPr>
              <a:defRPr/>
            </a:pPr>
            <a:fld id="{D9EEE059-AAF2-2147-901E-B65AD2522906}" type="slidenum">
              <a:rPr lang="en-US" smtClean="0"/>
              <a:pPr>
                <a:defRPr/>
              </a:pPr>
              <a:t>11</a:t>
            </a:fld>
            <a:endParaRPr lang="en-US"/>
          </a:p>
        </p:txBody>
      </p:sp>
    </p:spTree>
    <p:extLst>
      <p:ext uri="{BB962C8B-B14F-4D97-AF65-F5344CB8AC3E}">
        <p14:creationId xmlns:p14="http://schemas.microsoft.com/office/powerpoint/2010/main" val="391948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really important as SHRA receives money for dual membership in both SHRM and SHRA.  SHRM membership is valuable in that you have access to lots of resources, templates, and research.  SHRM gives us back money for dual members as well, which helps our chapter too.</a:t>
            </a:r>
          </a:p>
          <a:p>
            <a:endParaRPr lang="en-US" dirty="0"/>
          </a:p>
          <a:p>
            <a:r>
              <a:rPr lang="en-US" dirty="0"/>
              <a:t>Corporate memberships are only $200!  That’s a savings of $100.  </a:t>
            </a:r>
          </a:p>
        </p:txBody>
      </p:sp>
      <p:sp>
        <p:nvSpPr>
          <p:cNvPr id="4" name="Slide Number Placeholder 3"/>
          <p:cNvSpPr>
            <a:spLocks noGrp="1"/>
          </p:cNvSpPr>
          <p:nvPr>
            <p:ph type="sldNum" sz="quarter" idx="5"/>
          </p:nvPr>
        </p:nvSpPr>
        <p:spPr/>
        <p:txBody>
          <a:bodyPr/>
          <a:lstStyle/>
          <a:p>
            <a:pPr>
              <a:defRPr/>
            </a:pPr>
            <a:fld id="{D9EEE059-AAF2-2147-901E-B65AD2522906}" type="slidenum">
              <a:rPr lang="en-US" smtClean="0"/>
              <a:pPr>
                <a:defRPr/>
              </a:pPr>
              <a:t>13</a:t>
            </a:fld>
            <a:endParaRPr lang="en-US"/>
          </a:p>
        </p:txBody>
      </p:sp>
    </p:spTree>
    <p:extLst>
      <p:ext uri="{BB962C8B-B14F-4D97-AF65-F5344CB8AC3E}">
        <p14:creationId xmlns:p14="http://schemas.microsoft.com/office/powerpoint/2010/main" val="2332292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of dual membership, here are some of the benefits of dual membership! </a:t>
            </a:r>
          </a:p>
        </p:txBody>
      </p:sp>
      <p:sp>
        <p:nvSpPr>
          <p:cNvPr id="4" name="Slide Number Placeholder 3"/>
          <p:cNvSpPr>
            <a:spLocks noGrp="1"/>
          </p:cNvSpPr>
          <p:nvPr>
            <p:ph type="sldNum" sz="quarter" idx="5"/>
          </p:nvPr>
        </p:nvSpPr>
        <p:spPr/>
        <p:txBody>
          <a:bodyPr/>
          <a:lstStyle/>
          <a:p>
            <a:pPr>
              <a:defRPr/>
            </a:pPr>
            <a:fld id="{D9EEE059-AAF2-2147-901E-B65AD2522906}" type="slidenum">
              <a:rPr lang="en-US" smtClean="0"/>
              <a:pPr>
                <a:defRPr/>
              </a:pPr>
              <a:t>14</a:t>
            </a:fld>
            <a:endParaRPr lang="en-US"/>
          </a:p>
        </p:txBody>
      </p:sp>
    </p:spTree>
    <p:extLst>
      <p:ext uri="{BB962C8B-B14F-4D97-AF65-F5344CB8AC3E}">
        <p14:creationId xmlns:p14="http://schemas.microsoft.com/office/powerpoint/2010/main" val="1399543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1181100"/>
            <a:ext cx="5665788" cy="318770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a:defRPr/>
            </a:pPr>
            <a:fld id="{D9EEE059-AAF2-2147-901E-B65AD2522906}" type="slidenum">
              <a:rPr lang="en-US" smtClean="0"/>
              <a:pPr>
                <a:defRPr/>
              </a:pPr>
              <a:t>15</a:t>
            </a:fld>
            <a:endParaRPr lang="en-US"/>
          </a:p>
        </p:txBody>
      </p:sp>
    </p:spTree>
    <p:extLst>
      <p:ext uri="{BB962C8B-B14F-4D97-AF65-F5344CB8AC3E}">
        <p14:creationId xmlns:p14="http://schemas.microsoft.com/office/powerpoint/2010/main" val="1575265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Winners will be contacted by a member of the Certification Committee regarding next steps.  You can earn certification credits by reading SHRM approved books!</a:t>
            </a:r>
          </a:p>
          <a:p>
            <a:endParaRPr lang="en-US" dirty="0"/>
          </a:p>
        </p:txBody>
      </p:sp>
      <p:sp>
        <p:nvSpPr>
          <p:cNvPr id="4" name="Slide Number Placeholder 3"/>
          <p:cNvSpPr>
            <a:spLocks noGrp="1"/>
          </p:cNvSpPr>
          <p:nvPr>
            <p:ph type="sldNum" sz="quarter" idx="5"/>
          </p:nvPr>
        </p:nvSpPr>
        <p:spPr/>
        <p:txBody>
          <a:bodyPr/>
          <a:lstStyle/>
          <a:p>
            <a:pPr>
              <a:defRPr/>
            </a:pPr>
            <a:fld id="{D9EEE059-AAF2-2147-901E-B65AD2522906}" type="slidenum">
              <a:rPr lang="en-US" smtClean="0"/>
              <a:pPr>
                <a:defRPr/>
              </a:pPr>
              <a:t>16</a:t>
            </a:fld>
            <a:endParaRPr lang="en-US"/>
          </a:p>
        </p:txBody>
      </p:sp>
    </p:spTree>
    <p:extLst>
      <p:ext uri="{BB962C8B-B14F-4D97-AF65-F5344CB8AC3E}">
        <p14:creationId xmlns:p14="http://schemas.microsoft.com/office/powerpoint/2010/main" val="839121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a:defRPr/>
            </a:pPr>
            <a:fld id="{D9EEE059-AAF2-2147-901E-B65AD2522906}" type="slidenum">
              <a:rPr lang="en-US" smtClean="0"/>
              <a:pPr>
                <a:defRPr/>
              </a:pPr>
              <a:t>17</a:t>
            </a:fld>
            <a:endParaRPr lang="en-US"/>
          </a:p>
        </p:txBody>
      </p:sp>
    </p:spTree>
    <p:extLst>
      <p:ext uri="{BB962C8B-B14F-4D97-AF65-F5344CB8AC3E}">
        <p14:creationId xmlns:p14="http://schemas.microsoft.com/office/powerpoint/2010/main" val="2882731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dirty="0">
              <a:solidFill>
                <a:srgbClr val="22B7A4"/>
              </a:solidFill>
              <a:latin typeface="Arial" charset="0"/>
            </a:endParaRPr>
          </a:p>
        </p:txBody>
      </p:sp>
      <p:sp>
        <p:nvSpPr>
          <p:cNvPr id="4" name="Slide Number Placeholder 3"/>
          <p:cNvSpPr>
            <a:spLocks noGrp="1"/>
          </p:cNvSpPr>
          <p:nvPr>
            <p:ph type="sldNum" sz="quarter" idx="5"/>
          </p:nvPr>
        </p:nvSpPr>
        <p:spPr/>
        <p:txBody>
          <a:bodyPr/>
          <a:lstStyle/>
          <a:p>
            <a:pPr>
              <a:defRPr/>
            </a:pPr>
            <a:fld id="{D9EEE059-AAF2-2147-901E-B65AD2522906}" type="slidenum">
              <a:rPr lang="en-US" smtClean="0"/>
              <a:pPr>
                <a:defRPr/>
              </a:pPr>
              <a:t>19</a:t>
            </a:fld>
            <a:endParaRPr lang="en-US"/>
          </a:p>
        </p:txBody>
      </p:sp>
    </p:spTree>
    <p:extLst>
      <p:ext uri="{BB962C8B-B14F-4D97-AF65-F5344CB8AC3E}">
        <p14:creationId xmlns:p14="http://schemas.microsoft.com/office/powerpoint/2010/main" val="274642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EEE059-AAF2-2147-901E-B65AD2522906}" type="slidenum">
              <a:rPr lang="en-US" smtClean="0"/>
              <a:pPr>
                <a:defRPr/>
              </a:pPr>
              <a:t>21</a:t>
            </a:fld>
            <a:endParaRPr lang="en-US"/>
          </a:p>
        </p:txBody>
      </p:sp>
    </p:spTree>
    <p:extLst>
      <p:ext uri="{BB962C8B-B14F-4D97-AF65-F5344CB8AC3E}">
        <p14:creationId xmlns:p14="http://schemas.microsoft.com/office/powerpoint/2010/main" val="2862709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48742">
              <a:defRPr/>
            </a:pPr>
            <a:fld id="{D9EEE059-AAF2-2147-901E-B65AD2522906}" type="slidenum">
              <a:rPr lang="en-US">
                <a:solidFill>
                  <a:prstClr val="black"/>
                </a:solidFill>
                <a:latin typeface="Calibri"/>
              </a:rPr>
              <a:pPr defTabSz="448742">
                <a:defRPr/>
              </a:pPr>
              <a:t>22</a:t>
            </a:fld>
            <a:endParaRPr lang="en-US">
              <a:solidFill>
                <a:prstClr val="black"/>
              </a:solidFill>
              <a:latin typeface="Calibri"/>
            </a:endParaRPr>
          </a:p>
        </p:txBody>
      </p:sp>
    </p:spTree>
    <p:extLst>
      <p:ext uri="{BB962C8B-B14F-4D97-AF65-F5344CB8AC3E}">
        <p14:creationId xmlns:p14="http://schemas.microsoft.com/office/powerpoint/2010/main" val="3862578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picture of this slide if you want.  Don’t forget your certification credits!</a:t>
            </a:r>
          </a:p>
        </p:txBody>
      </p:sp>
      <p:sp>
        <p:nvSpPr>
          <p:cNvPr id="4" name="Slide Number Placeholder 3"/>
          <p:cNvSpPr>
            <a:spLocks noGrp="1"/>
          </p:cNvSpPr>
          <p:nvPr>
            <p:ph type="sldNum" sz="quarter" idx="5"/>
          </p:nvPr>
        </p:nvSpPr>
        <p:spPr/>
        <p:txBody>
          <a:bodyPr/>
          <a:lstStyle/>
          <a:p>
            <a:pPr>
              <a:defRPr/>
            </a:pPr>
            <a:fld id="{D9EEE059-AAF2-2147-901E-B65AD2522906}" type="slidenum">
              <a:rPr lang="en-US" smtClean="0"/>
              <a:pPr>
                <a:defRPr/>
              </a:pPr>
              <a:t>23</a:t>
            </a:fld>
            <a:endParaRPr lang="en-US"/>
          </a:p>
        </p:txBody>
      </p:sp>
    </p:spTree>
    <p:extLst>
      <p:ext uri="{BB962C8B-B14F-4D97-AF65-F5344CB8AC3E}">
        <p14:creationId xmlns:p14="http://schemas.microsoft.com/office/powerpoint/2010/main" val="3753058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 We have a powerful, purpose-driven Mission.  Together we will help each other continue to grow and develop.  </a:t>
            </a:r>
          </a:p>
        </p:txBody>
      </p:sp>
      <p:sp>
        <p:nvSpPr>
          <p:cNvPr id="4" name="Slide Number Placeholder 3"/>
          <p:cNvSpPr>
            <a:spLocks noGrp="1"/>
          </p:cNvSpPr>
          <p:nvPr>
            <p:ph type="sldNum" sz="quarter" idx="5"/>
          </p:nvPr>
        </p:nvSpPr>
        <p:spPr/>
        <p:txBody>
          <a:bodyPr/>
          <a:lstStyle/>
          <a:p>
            <a:pPr>
              <a:defRPr/>
            </a:pPr>
            <a:fld id="{D9EEE059-AAF2-2147-901E-B65AD2522906}" type="slidenum">
              <a:rPr lang="en-US" smtClean="0"/>
              <a:pPr>
                <a:defRPr/>
              </a:pPr>
              <a:t>3</a:t>
            </a:fld>
            <a:endParaRPr lang="en-US"/>
          </a:p>
        </p:txBody>
      </p:sp>
    </p:spTree>
    <p:extLst>
      <p:ext uri="{BB962C8B-B14F-4D97-AF65-F5344CB8AC3E}">
        <p14:creationId xmlns:p14="http://schemas.microsoft.com/office/powerpoint/2010/main" val="40591052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rgbClr val="22B7A4"/>
                </a:solidFill>
                <a:latin typeface="Arial" charset="0"/>
              </a:rPr>
              <a:t>Christi Green has volunteered to take on the Vice President role.  Our incumbent Treasurer and Secretary, Regina Parker and Jenn Horton, would like to continue in their roles for another two years and per our by-laws, need to be voted in by the members. </a:t>
            </a:r>
          </a:p>
          <a:p>
            <a:pPr algn="just"/>
            <a:endParaRPr lang="en-US" dirty="0">
              <a:solidFill>
                <a:srgbClr val="22B7A4"/>
              </a:solidFill>
              <a:latin typeface="Arial" charset="0"/>
            </a:endParaRPr>
          </a:p>
          <a:p>
            <a:pPr algn="just"/>
            <a:r>
              <a:rPr lang="en-US" b="0" i="0" dirty="0">
                <a:solidFill>
                  <a:srgbClr val="111111"/>
                </a:solidFill>
                <a:effectLst/>
                <a:latin typeface="arial" panose="020B0604020202020204" pitchFamily="34" charset="0"/>
              </a:rPr>
              <a:t>If you could please take 30 seconds to complete this online ballot and either select one of the candidates or write in a candidate of your choice, it would be greatly appreciated.  Please keep in mind, only active SHRA members can vote and only one vote per member, per role. You will need to be logged into SHRA in order to vote</a:t>
            </a:r>
            <a:endParaRPr lang="en-US" dirty="0">
              <a:solidFill>
                <a:srgbClr val="22B7A4"/>
              </a:solidFill>
              <a:latin typeface="Arial" charset="0"/>
            </a:endParaRPr>
          </a:p>
        </p:txBody>
      </p:sp>
      <p:sp>
        <p:nvSpPr>
          <p:cNvPr id="4" name="Slide Number Placeholder 3"/>
          <p:cNvSpPr>
            <a:spLocks noGrp="1"/>
          </p:cNvSpPr>
          <p:nvPr>
            <p:ph type="sldNum" sz="quarter" idx="5"/>
          </p:nvPr>
        </p:nvSpPr>
        <p:spPr/>
        <p:txBody>
          <a:bodyPr/>
          <a:lstStyle/>
          <a:p>
            <a:pPr>
              <a:defRPr/>
            </a:pPr>
            <a:fld id="{D9EEE059-AAF2-2147-901E-B65AD2522906}" type="slidenum">
              <a:rPr lang="en-US" smtClean="0"/>
              <a:pPr>
                <a:defRPr/>
              </a:pPr>
              <a:t>24</a:t>
            </a:fld>
            <a:endParaRPr lang="en-US"/>
          </a:p>
        </p:txBody>
      </p:sp>
    </p:spTree>
    <p:extLst>
      <p:ext uri="{BB962C8B-B14F-4D97-AF65-F5344CB8AC3E}">
        <p14:creationId xmlns:p14="http://schemas.microsoft.com/office/powerpoint/2010/main" val="8643297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EEE059-AAF2-2147-901E-B65AD2522906}" type="slidenum">
              <a:rPr lang="en-US" smtClean="0"/>
              <a:pPr>
                <a:defRPr/>
              </a:pPr>
              <a:t>25</a:t>
            </a:fld>
            <a:endParaRPr lang="en-US"/>
          </a:p>
        </p:txBody>
      </p:sp>
    </p:spTree>
    <p:extLst>
      <p:ext uri="{BB962C8B-B14F-4D97-AF65-F5344CB8AC3E}">
        <p14:creationId xmlns:p14="http://schemas.microsoft.com/office/powerpoint/2010/main" val="701417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First off, we would love to have some donations from our members for the auction. Please contact Paul Neve for more information. </a:t>
            </a:r>
          </a:p>
          <a:p>
            <a:endParaRPr lang="en-US" sz="1600" dirty="0"/>
          </a:p>
          <a:p>
            <a:pPr defTabSz="897484">
              <a:defRPr/>
            </a:pPr>
            <a:r>
              <a:rPr lang="en-US" sz="1600" dirty="0"/>
              <a:t>You will be able to bid on items all month long – bid high and bid often! Credit card and </a:t>
            </a:r>
            <a:r>
              <a:rPr lang="en-US" sz="1600" dirty="0" err="1"/>
              <a:t>Paypal</a:t>
            </a:r>
            <a:r>
              <a:rPr lang="en-US" sz="1600" dirty="0"/>
              <a:t> will be the payment methods available.  You will receive notifications when you are outbid. Auction will close at 11:59pm on May 31</a:t>
            </a:r>
            <a:r>
              <a:rPr lang="en-US" sz="1600" baseline="30000" dirty="0"/>
              <a:t>st</a:t>
            </a:r>
            <a:r>
              <a:rPr lang="en-US" sz="1600" dirty="0"/>
              <a:t>. </a:t>
            </a:r>
          </a:p>
          <a:p>
            <a:pPr defTabSz="897484">
              <a:defRPr/>
            </a:pPr>
            <a:endParaRPr lang="en-US" sz="1600" dirty="0"/>
          </a:p>
          <a:p>
            <a:pPr defTabSz="897484">
              <a:defRPr/>
            </a:pPr>
            <a:r>
              <a:rPr lang="en-US" sz="1600" dirty="0"/>
              <a:t>Keep an eye out for email blasts with ‘Item of the Week’ and ‘New Items’</a:t>
            </a:r>
          </a:p>
          <a:p>
            <a:endParaRPr lang="en-US" sz="1600" dirty="0"/>
          </a:p>
          <a:p>
            <a:r>
              <a:rPr lang="en-US" dirty="0"/>
              <a:t>All proceeds go to the SHRM Foundation. For more information on current SHRM Foundation initiatives, go to </a:t>
            </a:r>
            <a:r>
              <a:rPr lang="en-US" dirty="0">
                <a:hlinkClick r:id="rId3"/>
              </a:rPr>
              <a:t>https://www.shrm.org/foundation/pages/default.aspx</a:t>
            </a:r>
            <a:r>
              <a:rPr lang="en-US" dirty="0"/>
              <a:t> </a:t>
            </a:r>
          </a:p>
          <a:p>
            <a:endParaRPr lang="en-US" dirty="0"/>
          </a:p>
        </p:txBody>
      </p:sp>
      <p:sp>
        <p:nvSpPr>
          <p:cNvPr id="4" name="Slide Number Placeholder 3"/>
          <p:cNvSpPr>
            <a:spLocks noGrp="1"/>
          </p:cNvSpPr>
          <p:nvPr>
            <p:ph type="sldNum" sz="quarter" idx="5"/>
          </p:nvPr>
        </p:nvSpPr>
        <p:spPr/>
        <p:txBody>
          <a:bodyPr/>
          <a:lstStyle/>
          <a:p>
            <a:pPr defTabSz="448742">
              <a:defRPr/>
            </a:pPr>
            <a:fld id="{D9EEE059-AAF2-2147-901E-B65AD2522906}" type="slidenum">
              <a:rPr lang="en-US">
                <a:solidFill>
                  <a:prstClr val="black"/>
                </a:solidFill>
                <a:latin typeface="Calibri"/>
              </a:rPr>
              <a:pPr defTabSz="448742">
                <a:defRPr/>
              </a:pPr>
              <a:t>26</a:t>
            </a:fld>
            <a:endParaRPr lang="en-US">
              <a:solidFill>
                <a:prstClr val="black"/>
              </a:solidFill>
              <a:latin typeface="Calibri"/>
            </a:endParaRPr>
          </a:p>
        </p:txBody>
      </p:sp>
    </p:spTree>
    <p:extLst>
      <p:ext uri="{BB962C8B-B14F-4D97-AF65-F5344CB8AC3E}">
        <p14:creationId xmlns:p14="http://schemas.microsoft.com/office/powerpoint/2010/main" val="2735297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484">
              <a:defRPr/>
            </a:pPr>
            <a:r>
              <a:rPr lang="en-US" sz="1800" dirty="0">
                <a:latin typeface="Calibri" panose="020F0502020204030204" pitchFamily="34" charset="0"/>
                <a:ea typeface="Calibri" panose="020F0502020204030204" pitchFamily="34" charset="0"/>
                <a:cs typeface="Times New Roman" panose="02020603050405020304" pitchFamily="18" charset="0"/>
              </a:rPr>
              <a:t>Seacoast Human Resources Association is holding its annual Membership Appreciation Event on June 8</a:t>
            </a:r>
            <a:r>
              <a:rPr lang="en-US" sz="1800" baseline="30000" dirty="0">
                <a:latin typeface="Calibri" panose="020F0502020204030204" pitchFamily="34" charset="0"/>
                <a:ea typeface="Calibri" panose="020F0502020204030204" pitchFamily="34" charset="0"/>
                <a:cs typeface="Times New Roman" panose="02020603050405020304" pitchFamily="18" charset="0"/>
              </a:rPr>
              <a:t>th</a:t>
            </a:r>
            <a:r>
              <a:rPr lang="en-US" sz="1800" dirty="0">
                <a:latin typeface="Calibri" panose="020F0502020204030204" pitchFamily="34" charset="0"/>
                <a:ea typeface="Calibri" panose="020F0502020204030204" pitchFamily="34" charset="0"/>
                <a:cs typeface="Times New Roman" panose="02020603050405020304" pitchFamily="18" charset="0"/>
              </a:rPr>
              <a:t> at the Pavilion at the Wentworth by the Sea Golf Club.  </a:t>
            </a:r>
            <a:endParaRPr lang="en-US" dirty="0"/>
          </a:p>
        </p:txBody>
      </p:sp>
      <p:sp>
        <p:nvSpPr>
          <p:cNvPr id="4" name="Slide Number Placeholder 3"/>
          <p:cNvSpPr>
            <a:spLocks noGrp="1"/>
          </p:cNvSpPr>
          <p:nvPr>
            <p:ph type="sldNum" sz="quarter" idx="5"/>
          </p:nvPr>
        </p:nvSpPr>
        <p:spPr/>
        <p:txBody>
          <a:bodyPr/>
          <a:lstStyle/>
          <a:p>
            <a:pPr>
              <a:defRPr/>
            </a:pPr>
            <a:fld id="{D9EEE059-AAF2-2147-901E-B65AD2522906}" type="slidenum">
              <a:rPr lang="en-US" smtClean="0"/>
              <a:pPr>
                <a:defRPr/>
              </a:pPr>
              <a:t>27</a:t>
            </a:fld>
            <a:endParaRPr lang="en-US"/>
          </a:p>
        </p:txBody>
      </p:sp>
    </p:spTree>
    <p:extLst>
      <p:ext uri="{BB962C8B-B14F-4D97-AF65-F5344CB8AC3E}">
        <p14:creationId xmlns:p14="http://schemas.microsoft.com/office/powerpoint/2010/main" val="1446819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484">
              <a:defRPr/>
            </a:pPr>
            <a:r>
              <a:rPr lang="en-US" sz="1800" dirty="0">
                <a:latin typeface="Calibri" panose="020F0502020204030204" pitchFamily="34" charset="0"/>
                <a:ea typeface="Calibri" panose="020F0502020204030204" pitchFamily="34" charset="0"/>
                <a:cs typeface="Times New Roman" panose="02020603050405020304" pitchFamily="18" charset="0"/>
              </a:rPr>
              <a:t>Seacoast Human Resources Association is holding its annual Membership Appreciation Event on June 8</a:t>
            </a:r>
            <a:r>
              <a:rPr lang="en-US" sz="1800" baseline="30000" dirty="0">
                <a:latin typeface="Calibri" panose="020F0502020204030204" pitchFamily="34" charset="0"/>
                <a:ea typeface="Calibri" panose="020F0502020204030204" pitchFamily="34" charset="0"/>
                <a:cs typeface="Times New Roman" panose="02020603050405020304" pitchFamily="18" charset="0"/>
              </a:rPr>
              <a:t>th</a:t>
            </a:r>
            <a:r>
              <a:rPr lang="en-US" sz="1800" dirty="0">
                <a:latin typeface="Calibri" panose="020F0502020204030204" pitchFamily="34" charset="0"/>
                <a:ea typeface="Calibri" panose="020F0502020204030204" pitchFamily="34" charset="0"/>
                <a:cs typeface="Times New Roman" panose="02020603050405020304" pitchFamily="18" charset="0"/>
              </a:rPr>
              <a:t> at the Pavilion at the Wentworth by the Sea Golf Club.  </a:t>
            </a:r>
            <a:endParaRPr lang="en-US" dirty="0"/>
          </a:p>
        </p:txBody>
      </p:sp>
      <p:sp>
        <p:nvSpPr>
          <p:cNvPr id="4" name="Slide Number Placeholder 3"/>
          <p:cNvSpPr>
            <a:spLocks noGrp="1"/>
          </p:cNvSpPr>
          <p:nvPr>
            <p:ph type="sldNum" sz="quarter" idx="5"/>
          </p:nvPr>
        </p:nvSpPr>
        <p:spPr/>
        <p:txBody>
          <a:bodyPr/>
          <a:lstStyle/>
          <a:p>
            <a:pPr>
              <a:defRPr/>
            </a:pPr>
            <a:fld id="{D9EEE059-AAF2-2147-901E-B65AD2522906}" type="slidenum">
              <a:rPr lang="en-US" smtClean="0"/>
              <a:pPr>
                <a:defRPr/>
              </a:pPr>
              <a:t>28</a:t>
            </a:fld>
            <a:endParaRPr lang="en-US"/>
          </a:p>
        </p:txBody>
      </p:sp>
    </p:spTree>
    <p:extLst>
      <p:ext uri="{BB962C8B-B14F-4D97-AF65-F5344CB8AC3E}">
        <p14:creationId xmlns:p14="http://schemas.microsoft.com/office/powerpoint/2010/main" val="1054819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EEE059-AAF2-2147-901E-B65AD2522906}" type="slidenum">
              <a:rPr lang="en-US" smtClean="0"/>
              <a:pPr>
                <a:defRPr/>
              </a:pPr>
              <a:t>29</a:t>
            </a:fld>
            <a:endParaRPr lang="en-US"/>
          </a:p>
        </p:txBody>
      </p:sp>
    </p:spTree>
    <p:extLst>
      <p:ext uri="{BB962C8B-B14F-4D97-AF65-F5344CB8AC3E}">
        <p14:creationId xmlns:p14="http://schemas.microsoft.com/office/powerpoint/2010/main" val="35892808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48742">
              <a:defRPr/>
            </a:pPr>
            <a:fld id="{D9EEE059-AAF2-2147-901E-B65AD2522906}" type="slidenum">
              <a:rPr lang="en-US">
                <a:solidFill>
                  <a:prstClr val="black"/>
                </a:solidFill>
                <a:latin typeface="Calibri"/>
              </a:rPr>
              <a:pPr defTabSz="448742">
                <a:defRPr/>
              </a:pPr>
              <a:t>30</a:t>
            </a:fld>
            <a:endParaRPr lang="en-US">
              <a:solidFill>
                <a:prstClr val="black"/>
              </a:solidFill>
              <a:latin typeface="Calibri"/>
            </a:endParaRPr>
          </a:p>
        </p:txBody>
      </p:sp>
    </p:spTree>
    <p:extLst>
      <p:ext uri="{BB962C8B-B14F-4D97-AF65-F5344CB8AC3E}">
        <p14:creationId xmlns:p14="http://schemas.microsoft.com/office/powerpoint/2010/main" val="733847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48742">
              <a:defRPr/>
            </a:pPr>
            <a:fld id="{D9EEE059-AAF2-2147-901E-B65AD2522906}" type="slidenum">
              <a:rPr lang="en-US">
                <a:solidFill>
                  <a:prstClr val="black"/>
                </a:solidFill>
                <a:latin typeface="Calibri"/>
              </a:rPr>
              <a:pPr defTabSz="448742">
                <a:defRPr/>
              </a:pPr>
              <a:t>33</a:t>
            </a:fld>
            <a:endParaRPr lang="en-US">
              <a:solidFill>
                <a:prstClr val="black"/>
              </a:solidFill>
              <a:latin typeface="Calibri"/>
            </a:endParaRPr>
          </a:p>
        </p:txBody>
      </p:sp>
    </p:spTree>
    <p:extLst>
      <p:ext uri="{BB962C8B-B14F-4D97-AF65-F5344CB8AC3E}">
        <p14:creationId xmlns:p14="http://schemas.microsoft.com/office/powerpoint/2010/main" val="1851769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48742">
              <a:defRPr/>
            </a:pPr>
            <a:fld id="{D9EEE059-AAF2-2147-901E-B65AD2522906}" type="slidenum">
              <a:rPr lang="en-US">
                <a:solidFill>
                  <a:prstClr val="black"/>
                </a:solidFill>
                <a:latin typeface="Calibri"/>
              </a:rPr>
              <a:pPr defTabSz="448742">
                <a:defRPr/>
              </a:pPr>
              <a:t>4</a:t>
            </a:fld>
            <a:endParaRPr lang="en-US">
              <a:solidFill>
                <a:prstClr val="black"/>
              </a:solidFill>
              <a:latin typeface="Calibri"/>
            </a:endParaRPr>
          </a:p>
        </p:txBody>
      </p:sp>
    </p:spTree>
    <p:extLst>
      <p:ext uri="{BB962C8B-B14F-4D97-AF65-F5344CB8AC3E}">
        <p14:creationId xmlns:p14="http://schemas.microsoft.com/office/powerpoint/2010/main" val="647230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EEE059-AAF2-2147-901E-B65AD2522906}" type="slidenum">
              <a:rPr lang="en-US" smtClean="0"/>
              <a:pPr>
                <a:defRPr/>
              </a:pPr>
              <a:t>5</a:t>
            </a:fld>
            <a:endParaRPr lang="en-US"/>
          </a:p>
        </p:txBody>
      </p:sp>
    </p:spTree>
    <p:extLst>
      <p:ext uri="{BB962C8B-B14F-4D97-AF65-F5344CB8AC3E}">
        <p14:creationId xmlns:p14="http://schemas.microsoft.com/office/powerpoint/2010/main" val="4236031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48742">
              <a:defRPr/>
            </a:pPr>
            <a:fld id="{DAE5FABD-26C8-4F74-B1E3-45BC91BC9D7B}" type="slidenum">
              <a:rPr lang="en-US">
                <a:solidFill>
                  <a:prstClr val="black"/>
                </a:solidFill>
                <a:latin typeface="Tw Cen MT" panose="020B0602020104020603" pitchFamily="34" charset="0"/>
              </a:rPr>
              <a:pPr defTabSz="448742">
                <a:defRPr/>
              </a:pPr>
              <a:t>6</a:t>
            </a:fld>
            <a:endParaRPr lang="en-US" dirty="0">
              <a:solidFill>
                <a:prstClr val="black"/>
              </a:solidFill>
              <a:latin typeface="Tw Cen MT" panose="020B0602020104020603" pitchFamily="34" charset="0"/>
            </a:endParaRPr>
          </a:p>
        </p:txBody>
      </p:sp>
    </p:spTree>
    <p:extLst>
      <p:ext uri="{BB962C8B-B14F-4D97-AF65-F5344CB8AC3E}">
        <p14:creationId xmlns:p14="http://schemas.microsoft.com/office/powerpoint/2010/main" val="3782231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48742">
              <a:defRPr/>
            </a:pPr>
            <a:fld id="{DAE5FABD-26C8-4F74-B1E3-45BC91BC9D7B}" type="slidenum">
              <a:rPr lang="en-US">
                <a:solidFill>
                  <a:prstClr val="black"/>
                </a:solidFill>
                <a:latin typeface="Tw Cen MT" panose="020B0602020104020603" pitchFamily="34" charset="0"/>
              </a:rPr>
              <a:pPr defTabSz="448742">
                <a:defRPr/>
              </a:pPr>
              <a:t>7</a:t>
            </a:fld>
            <a:endParaRPr lang="en-US" dirty="0">
              <a:solidFill>
                <a:prstClr val="black"/>
              </a:solidFill>
              <a:latin typeface="Tw Cen MT" panose="020B0602020104020603" pitchFamily="34" charset="0"/>
            </a:endParaRPr>
          </a:p>
        </p:txBody>
      </p:sp>
    </p:spTree>
    <p:extLst>
      <p:ext uri="{BB962C8B-B14F-4D97-AF65-F5344CB8AC3E}">
        <p14:creationId xmlns:p14="http://schemas.microsoft.com/office/powerpoint/2010/main" val="2126253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48742">
              <a:defRPr/>
            </a:pPr>
            <a:fld id="{DAE5FABD-26C8-4F74-B1E3-45BC91BC9D7B}" type="slidenum">
              <a:rPr lang="en-US">
                <a:solidFill>
                  <a:prstClr val="black"/>
                </a:solidFill>
                <a:latin typeface="Tw Cen MT" panose="020B0602020104020603" pitchFamily="34" charset="0"/>
              </a:rPr>
              <a:pPr defTabSz="448742">
                <a:defRPr/>
              </a:pPr>
              <a:t>8</a:t>
            </a:fld>
            <a:endParaRPr lang="en-US" dirty="0">
              <a:solidFill>
                <a:prstClr val="black"/>
              </a:solidFill>
              <a:latin typeface="Tw Cen MT" panose="020B0602020104020603" pitchFamily="34" charset="0"/>
            </a:endParaRPr>
          </a:p>
        </p:txBody>
      </p:sp>
    </p:spTree>
    <p:extLst>
      <p:ext uri="{BB962C8B-B14F-4D97-AF65-F5344CB8AC3E}">
        <p14:creationId xmlns:p14="http://schemas.microsoft.com/office/powerpoint/2010/main" val="4255980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48742">
              <a:defRPr/>
            </a:pPr>
            <a:fld id="{DAE5FABD-26C8-4F74-B1E3-45BC91BC9D7B}" type="slidenum">
              <a:rPr lang="en-US">
                <a:solidFill>
                  <a:prstClr val="black"/>
                </a:solidFill>
                <a:latin typeface="Tw Cen MT" panose="020B0602020104020603" pitchFamily="34" charset="0"/>
              </a:rPr>
              <a:pPr defTabSz="448742">
                <a:defRPr/>
              </a:pPr>
              <a:t>9</a:t>
            </a:fld>
            <a:endParaRPr lang="en-US" dirty="0">
              <a:solidFill>
                <a:prstClr val="black"/>
              </a:solidFill>
              <a:latin typeface="Tw Cen MT" panose="020B0602020104020603" pitchFamily="34" charset="0"/>
            </a:endParaRPr>
          </a:p>
        </p:txBody>
      </p:sp>
    </p:spTree>
    <p:extLst>
      <p:ext uri="{BB962C8B-B14F-4D97-AF65-F5344CB8AC3E}">
        <p14:creationId xmlns:p14="http://schemas.microsoft.com/office/powerpoint/2010/main" val="1471702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48742">
              <a:defRPr/>
            </a:pPr>
            <a:fld id="{DAE5FABD-26C8-4F74-B1E3-45BC91BC9D7B}" type="slidenum">
              <a:rPr lang="en-US">
                <a:solidFill>
                  <a:prstClr val="black"/>
                </a:solidFill>
                <a:latin typeface="Tw Cen MT" panose="020B0602020104020603" pitchFamily="34" charset="0"/>
              </a:rPr>
              <a:pPr defTabSz="448742">
                <a:defRPr/>
              </a:pPr>
              <a:t>10</a:t>
            </a:fld>
            <a:endParaRPr lang="en-US" dirty="0">
              <a:solidFill>
                <a:prstClr val="black"/>
              </a:solidFill>
              <a:latin typeface="Tw Cen MT" panose="020B0602020104020603" pitchFamily="34" charset="0"/>
            </a:endParaRPr>
          </a:p>
        </p:txBody>
      </p:sp>
    </p:spTree>
    <p:extLst>
      <p:ext uri="{BB962C8B-B14F-4D97-AF65-F5344CB8AC3E}">
        <p14:creationId xmlns:p14="http://schemas.microsoft.com/office/powerpoint/2010/main" val="761123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457200" y="320040"/>
            <a:ext cx="8229615" cy="868680"/>
          </a:xfrm>
          <a:prstGeom prst="rect">
            <a:avLst/>
          </a:prstGeom>
        </p:spPr>
        <p:txBody>
          <a:bodyPr tIns="0" anchor="t" anchorCtr="0"/>
          <a:lstStyle>
            <a:lvl1pPr algn="l">
              <a:lnSpc>
                <a:spcPts val="3340"/>
              </a:lnSpc>
              <a:defRPr sz="2000" b="1" i="0" baseline="0">
                <a:solidFill>
                  <a:schemeClr val="accent1"/>
                </a:solidFill>
                <a:latin typeface="+mj-lt"/>
                <a:ea typeface="Arial Black" charset="0"/>
                <a:cs typeface="Arial Black" charset="0"/>
              </a:defRPr>
            </a:lvl1pPr>
          </a:lstStyle>
          <a:p>
            <a:r>
              <a:rPr lang="en-US"/>
              <a:t>Click to add text</a:t>
            </a:r>
            <a:br>
              <a:rPr lang="en-US"/>
            </a:br>
            <a:r>
              <a:rPr lang="en-US"/>
              <a:t>Can be two lines</a:t>
            </a:r>
          </a:p>
        </p:txBody>
      </p:sp>
      <p:sp>
        <p:nvSpPr>
          <p:cNvPr id="10"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57200"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a:p>
        </p:txBody>
      </p:sp>
    </p:spTree>
    <p:extLst>
      <p:ext uri="{BB962C8B-B14F-4D97-AF65-F5344CB8AC3E}">
        <p14:creationId xmlns:p14="http://schemas.microsoft.com/office/powerpoint/2010/main" val="364822353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extLst>
    <p:ext uri="{DCECCB84-F9BA-43D5-87BE-67443E8EF086}">
      <p15:sldGuideLst xmlns:p15="http://schemas.microsoft.com/office/powerpoint/2012/main">
        <p15:guide id="1" pos="2880">
          <p15:clr>
            <a:srgbClr val="FBAE40"/>
          </p15:clr>
        </p15:guide>
        <p15:guide id="2" orient="horz" pos="1620">
          <p15:clr>
            <a:srgbClr val="FBAE40"/>
          </p15:clr>
        </p15:guide>
        <p15:guide id="3" pos="288">
          <p15:clr>
            <a:srgbClr val="FBAE40"/>
          </p15:clr>
        </p15:guide>
        <p15:guide id="4" pos="2784">
          <p15:clr>
            <a:srgbClr val="FBAE40"/>
          </p15:clr>
        </p15:guide>
        <p15:guide id="5" pos="5472">
          <p15:clr>
            <a:srgbClr val="FBAE40"/>
          </p15:clr>
        </p15:guide>
        <p15:guide id="6" pos="2980">
          <p15:clr>
            <a:srgbClr val="FBAE40"/>
          </p15:clr>
        </p15:guide>
        <p15:guide id="7" orient="horz" pos="738">
          <p15:clr>
            <a:srgbClr val="FBAE40"/>
          </p15:clr>
        </p15:guide>
        <p15:guide id="8" orient="horz" pos="29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ouble Line Header_Subhead box List text">
    <p:spTree>
      <p:nvGrpSpPr>
        <p:cNvPr id="1" name=""/>
        <p:cNvGrpSpPr/>
        <p:nvPr/>
      </p:nvGrpSpPr>
      <p:grpSpPr>
        <a:xfrm>
          <a:off x="0" y="0"/>
          <a:ext cx="0" cy="0"/>
          <a:chOff x="0" y="0"/>
          <a:chExt cx="0" cy="0"/>
        </a:xfrm>
      </p:grpSpPr>
      <p:sp>
        <p:nvSpPr>
          <p:cNvPr id="8" name="Text Placeholder 3"/>
          <p:cNvSpPr>
            <a:spLocks noGrp="1"/>
          </p:cNvSpPr>
          <p:nvPr>
            <p:ph type="body" sz="quarter" idx="13" hasCustomPrompt="1"/>
          </p:nvPr>
        </p:nvSpPr>
        <p:spPr>
          <a:xfrm>
            <a:off x="612336" y="1600200"/>
            <a:ext cx="8074479" cy="2785733"/>
          </a:xfrm>
          <a:prstGeom prst="rect">
            <a:avLst/>
          </a:prstGeom>
        </p:spPr>
        <p:txBody>
          <a:bodyPr vert="horz" numCol="2" spcCol="457200"/>
          <a:lstStyle>
            <a:lvl1pPr marL="0" marR="0" indent="0" algn="l" defTabSz="457155" rtl="0" eaLnBrk="1" fontAlgn="auto" latinLnBrk="0" hangingPunct="1">
              <a:lnSpc>
                <a:spcPts val="1780"/>
              </a:lnSpc>
              <a:spcBef>
                <a:spcPts val="0"/>
              </a:spcBef>
              <a:spcAft>
                <a:spcPts val="1200"/>
              </a:spcAft>
              <a:buClrTx/>
              <a:buSzTx/>
              <a:buFont typeface="Arial"/>
              <a:buNone/>
              <a:tabLst/>
              <a:defRPr lang="en-US" sz="1300" b="0" i="0">
                <a:solidFill>
                  <a:schemeClr val="tx1">
                    <a:lumMod val="65000"/>
                    <a:lumOff val="35000"/>
                  </a:schemeClr>
                </a:solidFill>
                <a:effectLst/>
                <a:latin typeface="Arial" charset="0"/>
                <a:ea typeface="Arial" charset="0"/>
                <a:cs typeface="Arial" charset="0"/>
              </a:defRPr>
            </a:lvl1pPr>
            <a:lvl2pPr>
              <a:defRPr sz="1100">
                <a:solidFill>
                  <a:srgbClr val="595959"/>
                </a:solidFill>
              </a:defRPr>
            </a:lvl2pPr>
            <a:lvl3pPr>
              <a:defRPr sz="1100">
                <a:solidFill>
                  <a:srgbClr val="595959"/>
                </a:solidFill>
              </a:defRPr>
            </a:lvl3pPr>
            <a:lvl4pPr>
              <a:defRPr sz="1100">
                <a:solidFill>
                  <a:srgbClr val="595959"/>
                </a:solidFill>
              </a:defRPr>
            </a:lvl4pPr>
            <a:lvl5pPr>
              <a:defRPr sz="1100">
                <a:solidFill>
                  <a:srgbClr val="595959"/>
                </a:solidFill>
              </a:defRPr>
            </a:lvl5pPr>
          </a:lstStyle>
          <a:p>
            <a:pPr lvl="1"/>
            <a:r>
              <a:rPr lang="en-US"/>
              <a:t>Click to add text</a:t>
            </a:r>
          </a:p>
        </p:txBody>
      </p:sp>
      <p:sp>
        <p:nvSpPr>
          <p:cNvPr id="7" name="Title 1"/>
          <p:cNvSpPr>
            <a:spLocks noGrp="1"/>
          </p:cNvSpPr>
          <p:nvPr>
            <p:ph type="ctrTitle" hasCustomPrompt="1"/>
          </p:nvPr>
        </p:nvSpPr>
        <p:spPr>
          <a:xfrm>
            <a:off x="612336" y="320040"/>
            <a:ext cx="8074479" cy="868680"/>
          </a:xfrm>
          <a:prstGeom prst="rect">
            <a:avLst/>
          </a:prstGeom>
        </p:spPr>
        <p:txBody>
          <a:bodyPr tIns="0" anchor="t" anchorCtr="0"/>
          <a:lstStyle>
            <a:lvl1pPr algn="l">
              <a:lnSpc>
                <a:spcPts val="3340"/>
              </a:lnSpc>
              <a:defRPr sz="2000" b="1" i="0" baseline="0">
                <a:solidFill>
                  <a:schemeClr val="accent1"/>
                </a:solidFill>
                <a:latin typeface="+mj-lt"/>
                <a:ea typeface="Arial Black" charset="0"/>
                <a:cs typeface="Arial Black" charset="0"/>
              </a:defRPr>
            </a:lvl1pPr>
          </a:lstStyle>
          <a:p>
            <a:r>
              <a:rPr lang="en-US"/>
              <a:t>Click to add text</a:t>
            </a:r>
            <a:br>
              <a:rPr lang="en-US"/>
            </a:br>
            <a:r>
              <a:rPr lang="en-US"/>
              <a:t>Can be two lines</a:t>
            </a:r>
          </a:p>
        </p:txBody>
      </p:sp>
      <p:sp>
        <p:nvSpPr>
          <p:cNvPr id="11" name="Text Placeholder 2"/>
          <p:cNvSpPr>
            <a:spLocks noGrp="1"/>
          </p:cNvSpPr>
          <p:nvPr>
            <p:ph type="body" sz="quarter" idx="15" hasCustomPrompt="1"/>
          </p:nvPr>
        </p:nvSpPr>
        <p:spPr>
          <a:xfrm>
            <a:off x="612777" y="1188720"/>
            <a:ext cx="8074025" cy="389335"/>
          </a:xfrm>
          <a:prstGeom prst="rect">
            <a:avLst/>
          </a:prstGeom>
        </p:spPr>
        <p:txBody>
          <a:bodyPr anchor="ctr" anchorCtr="0"/>
          <a:lstStyle>
            <a:lvl1pPr marL="0" indent="0" algn="l">
              <a:buNone/>
              <a:defRPr sz="1500" b="0" i="0">
                <a:solidFill>
                  <a:srgbClr val="7F7F7F"/>
                </a:solidFill>
                <a:latin typeface="Arial" charset="0"/>
                <a:ea typeface="Arial" charset="0"/>
                <a:cs typeface="Arial" charset="0"/>
              </a:defRPr>
            </a:lvl1pPr>
          </a:lstStyle>
          <a:p>
            <a:pPr lvl="0"/>
            <a:r>
              <a:rPr lang="en-US"/>
              <a:t>Click to add text</a:t>
            </a:r>
          </a:p>
        </p:txBody>
      </p:sp>
      <p:sp>
        <p:nvSpPr>
          <p:cNvPr id="10"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a:p>
        </p:txBody>
      </p:sp>
      <p:sp>
        <p:nvSpPr>
          <p:cNvPr id="6" name="Rectangle 5">
            <a:extLst>
              <a:ext uri="{FF2B5EF4-FFF2-40B4-BE49-F238E27FC236}">
                <a16:creationId xmlns:a16="http://schemas.microsoft.com/office/drawing/2014/main" id="{8C3239DD-147B-46E7-9EC2-5349AA574864}"/>
              </a:ext>
            </a:extLst>
          </p:cNvPr>
          <p:cNvSpPr/>
          <p:nvPr userDrawn="1"/>
        </p:nvSpPr>
        <p:spPr>
          <a:xfrm>
            <a:off x="3771941" y="4769070"/>
            <a:ext cx="1600118" cy="200055"/>
          </a:xfrm>
          <a:prstGeom prst="rect">
            <a:avLst/>
          </a:prstGeom>
          <a:solidFill>
            <a:schemeClr val="bg1"/>
          </a:solidFill>
        </p:spPr>
        <p:txBody>
          <a:bodyPr wrap="none">
            <a:spAutoFit/>
          </a:bodyPr>
          <a:lstStyle/>
          <a:p>
            <a:pPr algn="ctr"/>
            <a:r>
              <a:rPr lang="en-US" sz="700" dirty="0">
                <a:solidFill>
                  <a:srgbClr val="293C61"/>
                </a:solidFill>
              </a:rPr>
              <a:t>© 2023 SHRM. All Rights Reserved</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ngle Header w Subhead box List text">
    <p:spTree>
      <p:nvGrpSpPr>
        <p:cNvPr id="1" name=""/>
        <p:cNvGrpSpPr/>
        <p:nvPr/>
      </p:nvGrpSpPr>
      <p:grpSpPr>
        <a:xfrm>
          <a:off x="0" y="0"/>
          <a:ext cx="0" cy="0"/>
          <a:chOff x="0" y="0"/>
          <a:chExt cx="0" cy="0"/>
        </a:xfrm>
      </p:grpSpPr>
      <p:sp>
        <p:nvSpPr>
          <p:cNvPr id="8" name="Text Placeholder 3"/>
          <p:cNvSpPr>
            <a:spLocks noGrp="1"/>
          </p:cNvSpPr>
          <p:nvPr>
            <p:ph type="body" sz="quarter" idx="13" hasCustomPrompt="1"/>
          </p:nvPr>
        </p:nvSpPr>
        <p:spPr>
          <a:xfrm>
            <a:off x="612336" y="1216152"/>
            <a:ext cx="8074479" cy="3232688"/>
          </a:xfrm>
          <a:prstGeom prst="rect">
            <a:avLst/>
          </a:prstGeom>
        </p:spPr>
        <p:txBody>
          <a:bodyPr vert="horz" numCol="2" spcCol="457200"/>
          <a:lstStyle>
            <a:lvl1pPr marL="0" marR="0" indent="0" algn="l" defTabSz="457155" rtl="0" eaLnBrk="1" fontAlgn="auto" latinLnBrk="0" hangingPunct="1">
              <a:lnSpc>
                <a:spcPts val="1780"/>
              </a:lnSpc>
              <a:spcBef>
                <a:spcPts val="0"/>
              </a:spcBef>
              <a:spcAft>
                <a:spcPts val="1200"/>
              </a:spcAft>
              <a:buClrTx/>
              <a:buSzTx/>
              <a:buFont typeface="Arial"/>
              <a:buNone/>
              <a:tabLst/>
              <a:defRPr lang="en-US" sz="1300" b="0" i="0">
                <a:solidFill>
                  <a:schemeClr val="tx1">
                    <a:lumMod val="65000"/>
                    <a:lumOff val="35000"/>
                  </a:schemeClr>
                </a:solidFill>
                <a:effectLst/>
                <a:latin typeface="Arial" charset="0"/>
                <a:ea typeface="Arial" charset="0"/>
                <a:cs typeface="Arial" charset="0"/>
              </a:defRPr>
            </a:lvl1pPr>
            <a:lvl2pPr algn="l">
              <a:defRPr sz="1100">
                <a:solidFill>
                  <a:srgbClr val="595959"/>
                </a:solidFill>
              </a:defRPr>
            </a:lvl2pPr>
            <a:lvl3pPr algn="l">
              <a:defRPr sz="1100">
                <a:solidFill>
                  <a:srgbClr val="595959"/>
                </a:solidFill>
              </a:defRPr>
            </a:lvl3pPr>
            <a:lvl4pPr algn="l">
              <a:defRPr sz="1100">
                <a:solidFill>
                  <a:srgbClr val="595959"/>
                </a:solidFill>
              </a:defRPr>
            </a:lvl4pPr>
            <a:lvl5pPr algn="l">
              <a:defRPr sz="1100">
                <a:solidFill>
                  <a:srgbClr val="595959"/>
                </a:solidFill>
              </a:defRPr>
            </a:lvl5pPr>
          </a:lstStyle>
          <a:p>
            <a:pPr lvl="1"/>
            <a:r>
              <a:rPr lang="en-US"/>
              <a:t>Click to add text</a:t>
            </a:r>
          </a:p>
        </p:txBody>
      </p:sp>
      <p:sp>
        <p:nvSpPr>
          <p:cNvPr id="9" name="Title 1"/>
          <p:cNvSpPr>
            <a:spLocks noGrp="1"/>
          </p:cNvSpPr>
          <p:nvPr>
            <p:ph type="ctrTitle" hasCustomPrompt="1"/>
          </p:nvPr>
        </p:nvSpPr>
        <p:spPr>
          <a:xfrm>
            <a:off x="611885" y="320040"/>
            <a:ext cx="8074920" cy="484632"/>
          </a:xfrm>
          <a:prstGeom prst="rect">
            <a:avLst/>
          </a:prstGeom>
        </p:spPr>
        <p:txBody>
          <a:bodyPr tIns="0" bIns="0" anchor="t" anchorCtr="0"/>
          <a:lstStyle>
            <a:lvl1pPr algn="l">
              <a:lnSpc>
                <a:spcPts val="3340"/>
              </a:lnSpc>
              <a:defRPr sz="2000" b="1" i="0" baseline="0">
                <a:solidFill>
                  <a:schemeClr val="accent1"/>
                </a:solidFill>
                <a:latin typeface="+mj-lt"/>
                <a:ea typeface="Arial Black" charset="0"/>
                <a:cs typeface="Arial Black" charset="0"/>
              </a:defRPr>
            </a:lvl1pPr>
          </a:lstStyle>
          <a:p>
            <a:r>
              <a:rPr lang="en-US"/>
              <a:t>Click to add text</a:t>
            </a:r>
          </a:p>
        </p:txBody>
      </p:sp>
      <p:sp>
        <p:nvSpPr>
          <p:cNvPr id="10" name="Text Placeholder 2"/>
          <p:cNvSpPr>
            <a:spLocks noGrp="1"/>
          </p:cNvSpPr>
          <p:nvPr>
            <p:ph type="body" sz="quarter" idx="15" hasCustomPrompt="1"/>
          </p:nvPr>
        </p:nvSpPr>
        <p:spPr>
          <a:xfrm>
            <a:off x="612336" y="795528"/>
            <a:ext cx="8074466" cy="389335"/>
          </a:xfrm>
          <a:prstGeom prst="rect">
            <a:avLst/>
          </a:prstGeom>
        </p:spPr>
        <p:txBody>
          <a:bodyPr anchor="ctr" anchorCtr="0"/>
          <a:lstStyle>
            <a:lvl1pPr marL="0" indent="0" algn="l">
              <a:buNone/>
              <a:defRPr sz="1500" b="0" i="0">
                <a:solidFill>
                  <a:srgbClr val="7F7F7F"/>
                </a:solidFill>
                <a:latin typeface="Arial" charset="0"/>
                <a:ea typeface="Arial" charset="0"/>
                <a:cs typeface="Arial" charset="0"/>
              </a:defRPr>
            </a:lvl1pPr>
          </a:lstStyle>
          <a:p>
            <a:pPr lvl="0"/>
            <a:r>
              <a:rPr lang="en-US"/>
              <a:t>Click to add text</a:t>
            </a:r>
          </a:p>
        </p:txBody>
      </p:sp>
      <p:sp>
        <p:nvSpPr>
          <p:cNvPr id="11"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a:p>
        </p:txBody>
      </p:sp>
      <p:sp>
        <p:nvSpPr>
          <p:cNvPr id="6" name="Rectangle 5">
            <a:extLst>
              <a:ext uri="{FF2B5EF4-FFF2-40B4-BE49-F238E27FC236}">
                <a16:creationId xmlns:a16="http://schemas.microsoft.com/office/drawing/2014/main" id="{B489827B-0470-4CB1-967C-305AAD8064D6}"/>
              </a:ext>
            </a:extLst>
          </p:cNvPr>
          <p:cNvSpPr/>
          <p:nvPr userDrawn="1"/>
        </p:nvSpPr>
        <p:spPr>
          <a:xfrm>
            <a:off x="3771941" y="4769070"/>
            <a:ext cx="1600118" cy="200055"/>
          </a:xfrm>
          <a:prstGeom prst="rect">
            <a:avLst/>
          </a:prstGeom>
          <a:solidFill>
            <a:schemeClr val="bg1"/>
          </a:solidFill>
        </p:spPr>
        <p:txBody>
          <a:bodyPr wrap="none">
            <a:spAutoFit/>
          </a:bodyPr>
          <a:lstStyle/>
          <a:p>
            <a:pPr algn="ctr"/>
            <a:r>
              <a:rPr lang="en-US" sz="700" dirty="0">
                <a:solidFill>
                  <a:srgbClr val="293C61"/>
                </a:solidFill>
              </a:rPr>
              <a:t>© 2023 SHRM. All Rights Reserved</a:t>
            </a:r>
          </a:p>
        </p:txBody>
      </p:sp>
    </p:spTree>
    <p:extLst>
      <p:ext uri="{BB962C8B-B14F-4D97-AF65-F5344CB8AC3E}">
        <p14:creationId xmlns:p14="http://schemas.microsoft.com/office/powerpoint/2010/main" val="100714426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ngle Line Header_list text">
    <p:spTree>
      <p:nvGrpSpPr>
        <p:cNvPr id="1" name=""/>
        <p:cNvGrpSpPr/>
        <p:nvPr/>
      </p:nvGrpSpPr>
      <p:grpSpPr>
        <a:xfrm>
          <a:off x="0" y="0"/>
          <a:ext cx="0" cy="0"/>
          <a:chOff x="0" y="0"/>
          <a:chExt cx="0" cy="0"/>
        </a:xfrm>
      </p:grpSpPr>
      <p:sp>
        <p:nvSpPr>
          <p:cNvPr id="10" name="Text Placeholder 3"/>
          <p:cNvSpPr>
            <a:spLocks noGrp="1"/>
          </p:cNvSpPr>
          <p:nvPr>
            <p:ph type="body" sz="quarter" idx="13" hasCustomPrompt="1"/>
          </p:nvPr>
        </p:nvSpPr>
        <p:spPr>
          <a:xfrm>
            <a:off x="612336" y="1181757"/>
            <a:ext cx="2523405" cy="3302000"/>
          </a:xfrm>
          <a:prstGeom prst="rect">
            <a:avLst/>
          </a:prstGeom>
        </p:spPr>
        <p:txBody>
          <a:bodyPr vert="horz" numCol="1" spcCol="457200"/>
          <a:lstStyle>
            <a:lvl1pPr marL="285724" marR="0" indent="-285724" algn="l" defTabSz="457155" rtl="0" eaLnBrk="1" fontAlgn="auto" latinLnBrk="0" hangingPunct="1">
              <a:lnSpc>
                <a:spcPts val="1920"/>
              </a:lnSpc>
              <a:spcBef>
                <a:spcPts val="0"/>
              </a:spcBef>
              <a:spcAft>
                <a:spcPts val="1200"/>
              </a:spcAft>
              <a:buClrTx/>
              <a:buSzTx/>
              <a:buFont typeface="Arial" charset="0"/>
              <a:buChar char="•"/>
              <a:tabLst/>
              <a:defRPr lang="en-US" sz="1300" b="0" i="0">
                <a:solidFill>
                  <a:schemeClr val="tx1">
                    <a:lumMod val="65000"/>
                    <a:lumOff val="35000"/>
                  </a:schemeClr>
                </a:solidFill>
                <a:effectLst/>
                <a:latin typeface="Arial" charset="0"/>
                <a:ea typeface="Arial" charset="0"/>
                <a:cs typeface="Arial" charset="0"/>
              </a:defRPr>
            </a:lvl1pPr>
            <a:lvl2pPr marL="457165" indent="0">
              <a:buNone/>
              <a:defRPr sz="1100">
                <a:solidFill>
                  <a:srgbClr val="595959"/>
                </a:solidFill>
              </a:defRPr>
            </a:lvl2pPr>
            <a:lvl3pPr marL="914332" indent="0">
              <a:buNone/>
              <a:defRPr sz="1100">
                <a:solidFill>
                  <a:srgbClr val="595959"/>
                </a:solidFill>
              </a:defRPr>
            </a:lvl3pPr>
            <a:lvl4pPr marL="1371496" indent="0">
              <a:buNone/>
              <a:defRPr sz="1100">
                <a:solidFill>
                  <a:srgbClr val="595959"/>
                </a:solidFill>
              </a:defRPr>
            </a:lvl4pPr>
          </a:lstStyle>
          <a:p>
            <a:pPr lvl="1"/>
            <a:r>
              <a:rPr lang="en-US"/>
              <a:t>Click to add text</a:t>
            </a:r>
          </a:p>
        </p:txBody>
      </p:sp>
      <p:sp>
        <p:nvSpPr>
          <p:cNvPr id="6" name="Title 1"/>
          <p:cNvSpPr>
            <a:spLocks noGrp="1"/>
          </p:cNvSpPr>
          <p:nvPr>
            <p:ph type="ctrTitle" hasCustomPrompt="1"/>
          </p:nvPr>
        </p:nvSpPr>
        <p:spPr>
          <a:xfrm>
            <a:off x="611885" y="320040"/>
            <a:ext cx="8074920" cy="484632"/>
          </a:xfrm>
          <a:prstGeom prst="rect">
            <a:avLst/>
          </a:prstGeom>
        </p:spPr>
        <p:txBody>
          <a:bodyPr tIns="0" bIns="0" anchor="t" anchorCtr="0"/>
          <a:lstStyle>
            <a:lvl1pPr algn="l">
              <a:lnSpc>
                <a:spcPts val="3340"/>
              </a:lnSpc>
              <a:defRPr sz="2000" b="1" i="0" baseline="0">
                <a:solidFill>
                  <a:schemeClr val="accent1"/>
                </a:solidFill>
                <a:latin typeface="+mj-lt"/>
                <a:ea typeface="Arial Black" charset="0"/>
                <a:cs typeface="Arial Black" charset="0"/>
              </a:defRPr>
            </a:lvl1pPr>
          </a:lstStyle>
          <a:p>
            <a:r>
              <a:rPr lang="en-US"/>
              <a:t>Click to add text</a:t>
            </a:r>
          </a:p>
        </p:txBody>
      </p:sp>
      <p:sp>
        <p:nvSpPr>
          <p:cNvPr id="8"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a:p>
        </p:txBody>
      </p:sp>
      <p:sp>
        <p:nvSpPr>
          <p:cNvPr id="9" name="Text Placeholder 3"/>
          <p:cNvSpPr>
            <a:spLocks noGrp="1"/>
          </p:cNvSpPr>
          <p:nvPr>
            <p:ph type="body" sz="quarter" idx="14" hasCustomPrompt="1"/>
          </p:nvPr>
        </p:nvSpPr>
        <p:spPr>
          <a:xfrm>
            <a:off x="3387868" y="1181757"/>
            <a:ext cx="2523405" cy="3302000"/>
          </a:xfrm>
          <a:prstGeom prst="rect">
            <a:avLst/>
          </a:prstGeom>
        </p:spPr>
        <p:txBody>
          <a:bodyPr vert="horz" numCol="1" spcCol="457200"/>
          <a:lstStyle>
            <a:lvl1pPr marL="285724" marR="0" indent="-285724" algn="l" defTabSz="457155" rtl="0" eaLnBrk="1" fontAlgn="auto" latinLnBrk="0" hangingPunct="1">
              <a:lnSpc>
                <a:spcPts val="1920"/>
              </a:lnSpc>
              <a:spcBef>
                <a:spcPts val="0"/>
              </a:spcBef>
              <a:spcAft>
                <a:spcPts val="1200"/>
              </a:spcAft>
              <a:buClrTx/>
              <a:buSzTx/>
              <a:buFont typeface="Arial" charset="0"/>
              <a:buChar char="•"/>
              <a:tabLst/>
              <a:defRPr lang="en-US" sz="1300" b="0" i="0">
                <a:solidFill>
                  <a:schemeClr val="tx1">
                    <a:lumMod val="65000"/>
                    <a:lumOff val="35000"/>
                  </a:schemeClr>
                </a:solidFill>
                <a:effectLst/>
                <a:latin typeface="Arial" charset="0"/>
                <a:ea typeface="Arial" charset="0"/>
                <a:cs typeface="Arial" charset="0"/>
              </a:defRPr>
            </a:lvl1pPr>
            <a:lvl2pPr marL="457165" indent="0">
              <a:buNone/>
              <a:defRPr sz="1100">
                <a:solidFill>
                  <a:srgbClr val="595959"/>
                </a:solidFill>
              </a:defRPr>
            </a:lvl2pPr>
            <a:lvl3pPr marL="914332" indent="0">
              <a:buNone/>
              <a:defRPr sz="1100">
                <a:solidFill>
                  <a:srgbClr val="595959"/>
                </a:solidFill>
              </a:defRPr>
            </a:lvl3pPr>
            <a:lvl4pPr marL="1371496" indent="0">
              <a:buNone/>
              <a:defRPr sz="1100">
                <a:solidFill>
                  <a:srgbClr val="595959"/>
                </a:solidFill>
              </a:defRPr>
            </a:lvl4pPr>
          </a:lstStyle>
          <a:p>
            <a:pPr lvl="1"/>
            <a:r>
              <a:rPr lang="en-US"/>
              <a:t>Click to add text</a:t>
            </a:r>
          </a:p>
        </p:txBody>
      </p:sp>
      <p:sp>
        <p:nvSpPr>
          <p:cNvPr id="11" name="Text Placeholder 3"/>
          <p:cNvSpPr>
            <a:spLocks noGrp="1"/>
          </p:cNvSpPr>
          <p:nvPr>
            <p:ph type="body" sz="quarter" idx="15" hasCustomPrompt="1"/>
          </p:nvPr>
        </p:nvSpPr>
        <p:spPr>
          <a:xfrm>
            <a:off x="6163400" y="1181757"/>
            <a:ext cx="2523405" cy="3302000"/>
          </a:xfrm>
          <a:prstGeom prst="rect">
            <a:avLst/>
          </a:prstGeom>
        </p:spPr>
        <p:txBody>
          <a:bodyPr vert="horz" numCol="1" spcCol="457200"/>
          <a:lstStyle>
            <a:lvl1pPr marL="285724" marR="0" indent="-285724" algn="l" defTabSz="457155" rtl="0" eaLnBrk="1" fontAlgn="auto" latinLnBrk="0" hangingPunct="1">
              <a:lnSpc>
                <a:spcPts val="1920"/>
              </a:lnSpc>
              <a:spcBef>
                <a:spcPts val="0"/>
              </a:spcBef>
              <a:spcAft>
                <a:spcPts val="1200"/>
              </a:spcAft>
              <a:buClrTx/>
              <a:buSzTx/>
              <a:buFont typeface="Arial" charset="0"/>
              <a:buChar char="•"/>
              <a:tabLst/>
              <a:defRPr lang="en-US" sz="1300" b="0" i="0">
                <a:solidFill>
                  <a:schemeClr val="tx1">
                    <a:lumMod val="65000"/>
                    <a:lumOff val="35000"/>
                  </a:schemeClr>
                </a:solidFill>
                <a:effectLst/>
                <a:latin typeface="Arial" charset="0"/>
                <a:ea typeface="Arial" charset="0"/>
                <a:cs typeface="Arial" charset="0"/>
              </a:defRPr>
            </a:lvl1pPr>
            <a:lvl2pPr marL="457165" indent="0">
              <a:buNone/>
              <a:defRPr sz="1100">
                <a:solidFill>
                  <a:srgbClr val="595959"/>
                </a:solidFill>
              </a:defRPr>
            </a:lvl2pPr>
            <a:lvl3pPr marL="914332" indent="0">
              <a:buNone/>
              <a:defRPr sz="1100">
                <a:solidFill>
                  <a:srgbClr val="595959"/>
                </a:solidFill>
              </a:defRPr>
            </a:lvl3pPr>
            <a:lvl4pPr marL="1371496" indent="0">
              <a:buNone/>
              <a:defRPr sz="1100">
                <a:solidFill>
                  <a:srgbClr val="595959"/>
                </a:solidFill>
              </a:defRPr>
            </a:lvl4pPr>
          </a:lstStyle>
          <a:p>
            <a:pPr lvl="1"/>
            <a:r>
              <a:rPr lang="en-US"/>
              <a:t>Click to add text</a:t>
            </a:r>
          </a:p>
        </p:txBody>
      </p:sp>
      <p:sp>
        <p:nvSpPr>
          <p:cNvPr id="7" name="Rectangle 6">
            <a:extLst>
              <a:ext uri="{FF2B5EF4-FFF2-40B4-BE49-F238E27FC236}">
                <a16:creationId xmlns:a16="http://schemas.microsoft.com/office/drawing/2014/main" id="{E35EDA71-1D28-406B-88AF-B71D625367FA}"/>
              </a:ext>
            </a:extLst>
          </p:cNvPr>
          <p:cNvSpPr/>
          <p:nvPr userDrawn="1"/>
        </p:nvSpPr>
        <p:spPr>
          <a:xfrm>
            <a:off x="3771941" y="4769070"/>
            <a:ext cx="1600118" cy="200055"/>
          </a:xfrm>
          <a:prstGeom prst="rect">
            <a:avLst/>
          </a:prstGeom>
          <a:solidFill>
            <a:schemeClr val="bg1"/>
          </a:solidFill>
        </p:spPr>
        <p:txBody>
          <a:bodyPr wrap="none">
            <a:spAutoFit/>
          </a:bodyPr>
          <a:lstStyle/>
          <a:p>
            <a:pPr algn="ctr"/>
            <a:r>
              <a:rPr lang="en-US" sz="700" dirty="0">
                <a:solidFill>
                  <a:srgbClr val="293C61"/>
                </a:solidFill>
              </a:rPr>
              <a:t>© 2023 SHRM. All Rights Reserved</a:t>
            </a:r>
          </a:p>
        </p:txBody>
      </p:sp>
    </p:spTree>
    <p:extLst>
      <p:ext uri="{BB962C8B-B14F-4D97-AF65-F5344CB8AC3E}">
        <p14:creationId xmlns:p14="http://schemas.microsoft.com/office/powerpoint/2010/main" val="60760662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ft justified text_image">
    <p:spTree>
      <p:nvGrpSpPr>
        <p:cNvPr id="1" name=""/>
        <p:cNvGrpSpPr/>
        <p:nvPr/>
      </p:nvGrpSpPr>
      <p:grpSpPr>
        <a:xfrm>
          <a:off x="0" y="0"/>
          <a:ext cx="0" cy="0"/>
          <a:chOff x="0" y="0"/>
          <a:chExt cx="0" cy="0"/>
        </a:xfrm>
      </p:grpSpPr>
      <p:sp>
        <p:nvSpPr>
          <p:cNvPr id="11" name="Text Placeholder 10"/>
          <p:cNvSpPr>
            <a:spLocks noGrp="1"/>
          </p:cNvSpPr>
          <p:nvPr>
            <p:ph type="body" sz="quarter" idx="13" hasCustomPrompt="1"/>
          </p:nvPr>
        </p:nvSpPr>
        <p:spPr>
          <a:xfrm>
            <a:off x="612648" y="1727201"/>
            <a:ext cx="3845052" cy="2657212"/>
          </a:xfrm>
          <a:prstGeom prst="rect">
            <a:avLst/>
          </a:prstGeom>
        </p:spPr>
        <p:txBody>
          <a:bodyPr vert="horz"/>
          <a:lstStyle>
            <a:lvl1pPr marL="0" marR="0" indent="0" algn="l" defTabSz="457155" rtl="0" eaLnBrk="1" fontAlgn="auto" latinLnBrk="0" hangingPunct="1">
              <a:lnSpc>
                <a:spcPct val="110000"/>
              </a:lnSpc>
              <a:spcBef>
                <a:spcPct val="20000"/>
              </a:spcBef>
              <a:spcAft>
                <a:spcPts val="1200"/>
              </a:spcAft>
              <a:buClrTx/>
              <a:buSzTx/>
              <a:buFontTx/>
              <a:buNone/>
              <a:tabLst/>
              <a:defRPr sz="1100">
                <a:solidFill>
                  <a:srgbClr val="595959"/>
                </a:solidFill>
              </a:defRPr>
            </a:lvl1pPr>
            <a:lvl2pPr marL="457155" indent="0">
              <a:buFont typeface="Arial"/>
              <a:buNone/>
              <a:defRPr/>
            </a:lvl2pPr>
            <a:lvl3pPr marL="914309" indent="0">
              <a:buFont typeface="Arial"/>
              <a:buNone/>
              <a:defRPr/>
            </a:lvl3pPr>
            <a:lvl4pPr marL="1542896" indent="-171434">
              <a:buFont typeface="Arial"/>
              <a:buChar char="•"/>
              <a:defRPr/>
            </a:lvl4pPr>
            <a:lvl5pPr marL="2000051" indent="-171434">
              <a:buFont typeface="Arial"/>
              <a:buChar char="•"/>
              <a:defRPr/>
            </a:lvl5pPr>
          </a:lstStyle>
          <a:p>
            <a:pPr lvl="0"/>
            <a:r>
              <a:rPr lang="en-US"/>
              <a:t>Click to add text</a:t>
            </a:r>
          </a:p>
        </p:txBody>
      </p:sp>
      <p:sp>
        <p:nvSpPr>
          <p:cNvPr id="3" name="Picture Placeholder 2"/>
          <p:cNvSpPr>
            <a:spLocks noGrp="1"/>
          </p:cNvSpPr>
          <p:nvPr>
            <p:ph type="pic" sz="quarter" idx="15" hasCustomPrompt="1"/>
          </p:nvPr>
        </p:nvSpPr>
        <p:spPr>
          <a:xfrm>
            <a:off x="4808538" y="1727201"/>
            <a:ext cx="3878262" cy="2657211"/>
          </a:xfrm>
          <a:prstGeom prst="rect">
            <a:avLst/>
          </a:prstGeom>
        </p:spPr>
        <p:txBody>
          <a:bodyPr/>
          <a:lstStyle>
            <a:lvl1pPr marL="0" indent="0">
              <a:buNone/>
              <a:defRPr sz="1100" baseline="0">
                <a:solidFill>
                  <a:srgbClr val="595959"/>
                </a:solidFill>
              </a:defRPr>
            </a:lvl1pPr>
          </a:lstStyle>
          <a:p>
            <a:pPr lvl="0"/>
            <a:r>
              <a:rPr lang="en-US" noProof="0"/>
              <a:t>Click to add text</a:t>
            </a:r>
          </a:p>
        </p:txBody>
      </p:sp>
      <p:sp>
        <p:nvSpPr>
          <p:cNvPr id="8" name="Title 1"/>
          <p:cNvSpPr>
            <a:spLocks noGrp="1"/>
          </p:cNvSpPr>
          <p:nvPr>
            <p:ph type="ctrTitle" hasCustomPrompt="1"/>
          </p:nvPr>
        </p:nvSpPr>
        <p:spPr>
          <a:xfrm>
            <a:off x="612336" y="320040"/>
            <a:ext cx="8074479" cy="868680"/>
          </a:xfrm>
          <a:prstGeom prst="rect">
            <a:avLst/>
          </a:prstGeom>
        </p:spPr>
        <p:txBody>
          <a:bodyPr tIns="0" anchor="t" anchorCtr="0"/>
          <a:lstStyle>
            <a:lvl1pPr algn="l">
              <a:lnSpc>
                <a:spcPts val="3340"/>
              </a:lnSpc>
              <a:defRPr sz="2000" b="1" i="0" baseline="0">
                <a:solidFill>
                  <a:schemeClr val="accent1"/>
                </a:solidFill>
                <a:latin typeface="+mj-lt"/>
                <a:ea typeface="Arial Black" charset="0"/>
                <a:cs typeface="Arial Black" charset="0"/>
              </a:defRPr>
            </a:lvl1pPr>
          </a:lstStyle>
          <a:p>
            <a:r>
              <a:rPr lang="en-US"/>
              <a:t>Click to add text</a:t>
            </a:r>
            <a:br>
              <a:rPr lang="en-US"/>
            </a:br>
            <a:r>
              <a:rPr lang="en-US"/>
              <a:t>Can be two lines</a:t>
            </a:r>
          </a:p>
        </p:txBody>
      </p:sp>
      <p:sp>
        <p:nvSpPr>
          <p:cNvPr id="9" name="Text Placeholder 2"/>
          <p:cNvSpPr>
            <a:spLocks noGrp="1"/>
          </p:cNvSpPr>
          <p:nvPr>
            <p:ph type="body" sz="quarter" idx="17" hasCustomPrompt="1"/>
          </p:nvPr>
        </p:nvSpPr>
        <p:spPr>
          <a:xfrm>
            <a:off x="612777" y="1190240"/>
            <a:ext cx="8074025" cy="389335"/>
          </a:xfrm>
          <a:prstGeom prst="rect">
            <a:avLst/>
          </a:prstGeom>
        </p:spPr>
        <p:txBody>
          <a:bodyPr anchor="ctr" anchorCtr="0"/>
          <a:lstStyle>
            <a:lvl1pPr marL="0" indent="0" algn="l">
              <a:buNone/>
              <a:defRPr sz="1500" b="0" i="0">
                <a:solidFill>
                  <a:srgbClr val="7F7F7F"/>
                </a:solidFill>
                <a:latin typeface="Arial" charset="0"/>
                <a:ea typeface="Arial" charset="0"/>
                <a:cs typeface="Arial" charset="0"/>
              </a:defRPr>
            </a:lvl1pPr>
          </a:lstStyle>
          <a:p>
            <a:pPr lvl="0"/>
            <a:r>
              <a:rPr lang="en-US"/>
              <a:t>Click to add text</a:t>
            </a:r>
          </a:p>
        </p:txBody>
      </p:sp>
      <p:sp>
        <p:nvSpPr>
          <p:cNvPr id="12"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a:p>
        </p:txBody>
      </p:sp>
      <p:sp>
        <p:nvSpPr>
          <p:cNvPr id="7" name="Rectangle 6">
            <a:extLst>
              <a:ext uri="{FF2B5EF4-FFF2-40B4-BE49-F238E27FC236}">
                <a16:creationId xmlns:a16="http://schemas.microsoft.com/office/drawing/2014/main" id="{72218DEE-1469-4EEF-B0AB-3077AA440A23}"/>
              </a:ext>
            </a:extLst>
          </p:cNvPr>
          <p:cNvSpPr/>
          <p:nvPr userDrawn="1"/>
        </p:nvSpPr>
        <p:spPr>
          <a:xfrm>
            <a:off x="3771941" y="4769070"/>
            <a:ext cx="1600118" cy="200055"/>
          </a:xfrm>
          <a:prstGeom prst="rect">
            <a:avLst/>
          </a:prstGeom>
          <a:solidFill>
            <a:schemeClr val="bg1"/>
          </a:solidFill>
        </p:spPr>
        <p:txBody>
          <a:bodyPr wrap="none">
            <a:spAutoFit/>
          </a:bodyPr>
          <a:lstStyle/>
          <a:p>
            <a:pPr algn="ctr"/>
            <a:r>
              <a:rPr lang="en-US" sz="700" dirty="0">
                <a:solidFill>
                  <a:srgbClr val="293C61"/>
                </a:solidFill>
              </a:rPr>
              <a:t>© 2023 SHRM. All Rights Reserved</a:t>
            </a:r>
          </a:p>
        </p:txBody>
      </p:sp>
    </p:spTree>
    <p:extLst>
      <p:ext uri="{BB962C8B-B14F-4D97-AF65-F5344CB8AC3E}">
        <p14:creationId xmlns:p14="http://schemas.microsoft.com/office/powerpoint/2010/main" val="25559542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 justified text_subhead_image">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4841750" y="1728216"/>
            <a:ext cx="3845052" cy="2656197"/>
          </a:xfrm>
          <a:prstGeom prst="rect">
            <a:avLst/>
          </a:prstGeom>
        </p:spPr>
        <p:txBody>
          <a:bodyPr vert="horz"/>
          <a:lstStyle>
            <a:lvl1pPr marL="0" marR="0" indent="0" algn="l" defTabSz="457155" rtl="0" eaLnBrk="1" fontAlgn="auto" latinLnBrk="0" hangingPunct="1">
              <a:lnSpc>
                <a:spcPct val="110000"/>
              </a:lnSpc>
              <a:spcBef>
                <a:spcPct val="20000"/>
              </a:spcBef>
              <a:spcAft>
                <a:spcPts val="1200"/>
              </a:spcAft>
              <a:buClrTx/>
              <a:buSzTx/>
              <a:buFontTx/>
              <a:buNone/>
              <a:tabLst/>
              <a:defRPr sz="1100">
                <a:solidFill>
                  <a:srgbClr val="595959"/>
                </a:solidFill>
              </a:defRPr>
            </a:lvl1pPr>
            <a:lvl2pPr marL="457155" indent="0">
              <a:buFont typeface="Arial"/>
              <a:buNone/>
              <a:defRPr/>
            </a:lvl2pPr>
            <a:lvl3pPr marL="914309" indent="0">
              <a:buFont typeface="Arial"/>
              <a:buNone/>
              <a:defRPr/>
            </a:lvl3pPr>
            <a:lvl4pPr marL="1542896" indent="-171434">
              <a:buFont typeface="Arial"/>
              <a:buChar char="•"/>
              <a:defRPr/>
            </a:lvl4pPr>
            <a:lvl5pPr marL="2000051" indent="-171434">
              <a:buFont typeface="Arial"/>
              <a:buChar char="•"/>
              <a:defRPr/>
            </a:lvl5pPr>
          </a:lstStyle>
          <a:p>
            <a:pPr lvl="0"/>
            <a:r>
              <a:rPr lang="en-US"/>
              <a:t>Edit Master text styles</a:t>
            </a:r>
          </a:p>
        </p:txBody>
      </p:sp>
      <p:sp>
        <p:nvSpPr>
          <p:cNvPr id="3" name="Picture Placeholder 2"/>
          <p:cNvSpPr>
            <a:spLocks noGrp="1"/>
          </p:cNvSpPr>
          <p:nvPr>
            <p:ph type="pic" sz="quarter" idx="15"/>
          </p:nvPr>
        </p:nvSpPr>
        <p:spPr>
          <a:xfrm>
            <a:off x="612336" y="1728216"/>
            <a:ext cx="3878262" cy="2656197"/>
          </a:xfrm>
          <a:prstGeom prst="rect">
            <a:avLst/>
          </a:prstGeom>
        </p:spPr>
        <p:txBody>
          <a:bodyPr/>
          <a:lstStyle>
            <a:lvl1pPr marL="0" indent="0">
              <a:buNone/>
              <a:defRPr sz="1100" baseline="0">
                <a:solidFill>
                  <a:srgbClr val="595959"/>
                </a:solidFill>
              </a:defRPr>
            </a:lvl1pPr>
          </a:lstStyle>
          <a:p>
            <a:pPr lvl="0"/>
            <a:r>
              <a:rPr lang="en-US" noProof="0"/>
              <a:t>Click icon to add picture</a:t>
            </a:r>
          </a:p>
        </p:txBody>
      </p:sp>
      <p:sp>
        <p:nvSpPr>
          <p:cNvPr id="9" name="Title 1"/>
          <p:cNvSpPr>
            <a:spLocks noGrp="1"/>
          </p:cNvSpPr>
          <p:nvPr>
            <p:ph type="ctrTitle" hasCustomPrompt="1"/>
          </p:nvPr>
        </p:nvSpPr>
        <p:spPr>
          <a:xfrm>
            <a:off x="612336" y="320040"/>
            <a:ext cx="8074479" cy="868680"/>
          </a:xfrm>
          <a:prstGeom prst="rect">
            <a:avLst/>
          </a:prstGeom>
        </p:spPr>
        <p:txBody>
          <a:bodyPr tIns="0" anchor="t" anchorCtr="0"/>
          <a:lstStyle>
            <a:lvl1pPr algn="l">
              <a:lnSpc>
                <a:spcPts val="3340"/>
              </a:lnSpc>
              <a:defRPr sz="2000" b="1" i="0" baseline="0">
                <a:solidFill>
                  <a:schemeClr val="accent1"/>
                </a:solidFill>
                <a:latin typeface="+mj-lt"/>
                <a:ea typeface="Arial Black" charset="0"/>
                <a:cs typeface="Arial Black" charset="0"/>
              </a:defRPr>
            </a:lvl1pPr>
          </a:lstStyle>
          <a:p>
            <a:r>
              <a:rPr lang="en-US"/>
              <a:t>Click to add text</a:t>
            </a:r>
            <a:br>
              <a:rPr lang="en-US"/>
            </a:br>
            <a:r>
              <a:rPr lang="en-US"/>
              <a:t>Can be two lines</a:t>
            </a:r>
          </a:p>
        </p:txBody>
      </p:sp>
      <p:sp>
        <p:nvSpPr>
          <p:cNvPr id="13" name="Text Placeholder 2"/>
          <p:cNvSpPr>
            <a:spLocks noGrp="1"/>
          </p:cNvSpPr>
          <p:nvPr>
            <p:ph type="body" sz="quarter" idx="19" hasCustomPrompt="1"/>
          </p:nvPr>
        </p:nvSpPr>
        <p:spPr>
          <a:xfrm>
            <a:off x="612777" y="1190240"/>
            <a:ext cx="8074025" cy="389335"/>
          </a:xfrm>
          <a:prstGeom prst="rect">
            <a:avLst/>
          </a:prstGeom>
        </p:spPr>
        <p:txBody>
          <a:bodyPr anchor="ctr" anchorCtr="0"/>
          <a:lstStyle>
            <a:lvl1pPr marL="0" indent="0" algn="l">
              <a:buNone/>
              <a:defRPr sz="1500" b="0" i="0">
                <a:solidFill>
                  <a:srgbClr val="7F7F7F"/>
                </a:solidFill>
                <a:latin typeface="+mj-lt"/>
                <a:ea typeface="Arial" charset="0"/>
                <a:cs typeface="Arial" charset="0"/>
              </a:defRPr>
            </a:lvl1pPr>
          </a:lstStyle>
          <a:p>
            <a:pPr lvl="0"/>
            <a:r>
              <a:rPr lang="en-US"/>
              <a:t>Click to add text</a:t>
            </a:r>
          </a:p>
        </p:txBody>
      </p:sp>
      <p:sp>
        <p:nvSpPr>
          <p:cNvPr id="10"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a:p>
        </p:txBody>
      </p:sp>
      <p:sp>
        <p:nvSpPr>
          <p:cNvPr id="7" name="Rectangle 6">
            <a:extLst>
              <a:ext uri="{FF2B5EF4-FFF2-40B4-BE49-F238E27FC236}">
                <a16:creationId xmlns:a16="http://schemas.microsoft.com/office/drawing/2014/main" id="{3D4A9736-6905-4FD3-B7D6-08AD06149E19}"/>
              </a:ext>
            </a:extLst>
          </p:cNvPr>
          <p:cNvSpPr/>
          <p:nvPr userDrawn="1"/>
        </p:nvSpPr>
        <p:spPr>
          <a:xfrm>
            <a:off x="3771941" y="4769070"/>
            <a:ext cx="1600118" cy="200055"/>
          </a:xfrm>
          <a:prstGeom prst="rect">
            <a:avLst/>
          </a:prstGeom>
          <a:solidFill>
            <a:schemeClr val="bg1"/>
          </a:solidFill>
        </p:spPr>
        <p:txBody>
          <a:bodyPr wrap="none">
            <a:spAutoFit/>
          </a:bodyPr>
          <a:lstStyle/>
          <a:p>
            <a:pPr algn="ctr"/>
            <a:r>
              <a:rPr lang="en-US" sz="700" dirty="0">
                <a:solidFill>
                  <a:srgbClr val="293C61"/>
                </a:solidFill>
              </a:rPr>
              <a:t>© 2023 SHRM. All Rights Reserved</a:t>
            </a:r>
          </a:p>
        </p:txBody>
      </p:sp>
    </p:spTree>
    <p:extLst>
      <p:ext uri="{BB962C8B-B14F-4D97-AF65-F5344CB8AC3E}">
        <p14:creationId xmlns:p14="http://schemas.microsoft.com/office/powerpoint/2010/main" val="8249467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_centered_w text">
    <p:spTree>
      <p:nvGrpSpPr>
        <p:cNvPr id="1" name=""/>
        <p:cNvGrpSpPr/>
        <p:nvPr/>
      </p:nvGrpSpPr>
      <p:grpSpPr>
        <a:xfrm>
          <a:off x="0" y="0"/>
          <a:ext cx="0" cy="0"/>
          <a:chOff x="0" y="0"/>
          <a:chExt cx="0" cy="0"/>
        </a:xfrm>
      </p:grpSpPr>
      <p:sp>
        <p:nvSpPr>
          <p:cNvPr id="9" name="Text Placeholder 10"/>
          <p:cNvSpPr>
            <a:spLocks noGrp="1"/>
          </p:cNvSpPr>
          <p:nvPr>
            <p:ph type="body" sz="quarter" idx="13" hasCustomPrompt="1"/>
          </p:nvPr>
        </p:nvSpPr>
        <p:spPr>
          <a:xfrm>
            <a:off x="612648" y="1188720"/>
            <a:ext cx="8074152" cy="559452"/>
          </a:xfrm>
          <a:prstGeom prst="rect">
            <a:avLst/>
          </a:prstGeom>
        </p:spPr>
        <p:txBody>
          <a:bodyPr vert="horz"/>
          <a:lstStyle>
            <a:lvl1pPr marL="0" marR="0" indent="0" algn="l" defTabSz="457155" rtl="0" eaLnBrk="1" fontAlgn="auto" latinLnBrk="0" hangingPunct="1">
              <a:lnSpc>
                <a:spcPct val="110000"/>
              </a:lnSpc>
              <a:spcBef>
                <a:spcPct val="20000"/>
              </a:spcBef>
              <a:spcAft>
                <a:spcPts val="1200"/>
              </a:spcAft>
              <a:buClrTx/>
              <a:buSzTx/>
              <a:buFontTx/>
              <a:buNone/>
              <a:tabLst/>
              <a:defRPr sz="1500">
                <a:solidFill>
                  <a:srgbClr val="7F7F7F"/>
                </a:solidFill>
              </a:defRPr>
            </a:lvl1pPr>
            <a:lvl2pPr marL="457155" indent="0">
              <a:buFont typeface="Arial"/>
              <a:buNone/>
              <a:defRPr/>
            </a:lvl2pPr>
            <a:lvl3pPr marL="914309" indent="0">
              <a:buFont typeface="Arial"/>
              <a:buNone/>
              <a:defRPr/>
            </a:lvl3pPr>
            <a:lvl4pPr marL="1542896" indent="-171434">
              <a:buFont typeface="Arial"/>
              <a:buChar char="•"/>
              <a:defRPr/>
            </a:lvl4pPr>
            <a:lvl5pPr marL="2000051" indent="-171434">
              <a:buFont typeface="Arial"/>
              <a:buChar char="•"/>
              <a:defRPr/>
            </a:lvl5pPr>
          </a:lstStyle>
          <a:p>
            <a:pPr lvl="0"/>
            <a:r>
              <a:rPr lang="en-US"/>
              <a:t>Click to add text</a:t>
            </a:r>
          </a:p>
        </p:txBody>
      </p:sp>
      <p:sp>
        <p:nvSpPr>
          <p:cNvPr id="4" name="Picture Placeholder 3"/>
          <p:cNvSpPr>
            <a:spLocks noGrp="1"/>
          </p:cNvSpPr>
          <p:nvPr>
            <p:ph type="pic" sz="quarter" idx="15"/>
          </p:nvPr>
        </p:nvSpPr>
        <p:spPr>
          <a:xfrm>
            <a:off x="2290699" y="2057400"/>
            <a:ext cx="4718050" cy="2341879"/>
          </a:xfrm>
          <a:prstGeom prst="rect">
            <a:avLst/>
          </a:prstGeom>
        </p:spPr>
        <p:txBody>
          <a:bodyPr/>
          <a:lstStyle>
            <a:lvl1pPr marL="0" indent="0">
              <a:buNone/>
              <a:defRPr sz="1100">
                <a:solidFill>
                  <a:srgbClr val="595959"/>
                </a:solidFill>
              </a:defRPr>
            </a:lvl1pPr>
          </a:lstStyle>
          <a:p>
            <a:pPr lvl="0"/>
            <a:r>
              <a:rPr lang="en-US" noProof="0"/>
              <a:t>Click icon to add picture</a:t>
            </a:r>
          </a:p>
        </p:txBody>
      </p:sp>
      <p:sp>
        <p:nvSpPr>
          <p:cNvPr id="8" name="Title 1"/>
          <p:cNvSpPr>
            <a:spLocks noGrp="1"/>
          </p:cNvSpPr>
          <p:nvPr>
            <p:ph type="ctrTitle" hasCustomPrompt="1"/>
          </p:nvPr>
        </p:nvSpPr>
        <p:spPr>
          <a:xfrm>
            <a:off x="612336" y="320040"/>
            <a:ext cx="8074479" cy="868680"/>
          </a:xfrm>
          <a:prstGeom prst="rect">
            <a:avLst/>
          </a:prstGeom>
        </p:spPr>
        <p:txBody>
          <a:bodyPr tIns="0" anchor="t" anchorCtr="0"/>
          <a:lstStyle>
            <a:lvl1pPr algn="l">
              <a:lnSpc>
                <a:spcPts val="3340"/>
              </a:lnSpc>
              <a:defRPr sz="2000" b="1" i="0" baseline="0">
                <a:solidFill>
                  <a:schemeClr val="accent1"/>
                </a:solidFill>
                <a:latin typeface="+mj-lt"/>
                <a:ea typeface="Arial Black" charset="0"/>
                <a:cs typeface="Arial Black" charset="0"/>
              </a:defRPr>
            </a:lvl1pPr>
          </a:lstStyle>
          <a:p>
            <a:r>
              <a:rPr lang="en-US"/>
              <a:t>Click to add text</a:t>
            </a:r>
            <a:br>
              <a:rPr lang="en-US"/>
            </a:br>
            <a:r>
              <a:rPr lang="en-US"/>
              <a:t>Can be two lines</a:t>
            </a:r>
          </a:p>
        </p:txBody>
      </p:sp>
      <p:sp>
        <p:nvSpPr>
          <p:cNvPr id="10"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a:p>
        </p:txBody>
      </p:sp>
      <p:sp>
        <p:nvSpPr>
          <p:cNvPr id="6" name="Rectangle 5">
            <a:extLst>
              <a:ext uri="{FF2B5EF4-FFF2-40B4-BE49-F238E27FC236}">
                <a16:creationId xmlns:a16="http://schemas.microsoft.com/office/drawing/2014/main" id="{0CBECB31-2565-46E6-B38D-F40090FE9489}"/>
              </a:ext>
            </a:extLst>
          </p:cNvPr>
          <p:cNvSpPr/>
          <p:nvPr userDrawn="1"/>
        </p:nvSpPr>
        <p:spPr>
          <a:xfrm>
            <a:off x="3771941" y="4769070"/>
            <a:ext cx="1600118" cy="200055"/>
          </a:xfrm>
          <a:prstGeom prst="rect">
            <a:avLst/>
          </a:prstGeom>
          <a:solidFill>
            <a:schemeClr val="bg1"/>
          </a:solidFill>
        </p:spPr>
        <p:txBody>
          <a:bodyPr wrap="none">
            <a:spAutoFit/>
          </a:bodyPr>
          <a:lstStyle/>
          <a:p>
            <a:pPr algn="ctr"/>
            <a:r>
              <a:rPr lang="en-US" sz="700" dirty="0">
                <a:solidFill>
                  <a:srgbClr val="293C61"/>
                </a:solidFill>
              </a:rPr>
              <a:t>© 2023 SHRM. All Rights Reserved</a:t>
            </a:r>
          </a:p>
        </p:txBody>
      </p:sp>
    </p:spTree>
    <p:extLst>
      <p:ext uri="{BB962C8B-B14F-4D97-AF65-F5344CB8AC3E}">
        <p14:creationId xmlns:p14="http://schemas.microsoft.com/office/powerpoint/2010/main" val="120405018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_subhead_w text">
    <p:spTree>
      <p:nvGrpSpPr>
        <p:cNvPr id="1" name=""/>
        <p:cNvGrpSpPr/>
        <p:nvPr/>
      </p:nvGrpSpPr>
      <p:grpSpPr>
        <a:xfrm>
          <a:off x="0" y="0"/>
          <a:ext cx="0" cy="0"/>
          <a:chOff x="0" y="0"/>
          <a:chExt cx="0" cy="0"/>
        </a:xfrm>
      </p:grpSpPr>
      <p:sp>
        <p:nvSpPr>
          <p:cNvPr id="4" name="Table Placeholder 3"/>
          <p:cNvSpPr>
            <a:spLocks noGrp="1"/>
          </p:cNvSpPr>
          <p:nvPr>
            <p:ph type="tbl" sz="quarter" idx="15"/>
          </p:nvPr>
        </p:nvSpPr>
        <p:spPr>
          <a:xfrm>
            <a:off x="612777" y="2057400"/>
            <a:ext cx="8074025" cy="2341879"/>
          </a:xfrm>
          <a:prstGeom prst="rect">
            <a:avLst/>
          </a:prstGeom>
        </p:spPr>
        <p:txBody>
          <a:bodyPr/>
          <a:lstStyle>
            <a:lvl1pPr marL="0" indent="0">
              <a:buNone/>
              <a:defRPr sz="1100">
                <a:solidFill>
                  <a:srgbClr val="595959"/>
                </a:solidFill>
              </a:defRPr>
            </a:lvl1pPr>
          </a:lstStyle>
          <a:p>
            <a:pPr lvl="0"/>
            <a:r>
              <a:rPr lang="en-US" noProof="0"/>
              <a:t>Click icon to add table</a:t>
            </a:r>
          </a:p>
        </p:txBody>
      </p:sp>
      <p:sp>
        <p:nvSpPr>
          <p:cNvPr id="8" name="Title 1"/>
          <p:cNvSpPr>
            <a:spLocks noGrp="1"/>
          </p:cNvSpPr>
          <p:nvPr>
            <p:ph type="ctrTitle" hasCustomPrompt="1"/>
          </p:nvPr>
        </p:nvSpPr>
        <p:spPr>
          <a:xfrm>
            <a:off x="612336" y="320040"/>
            <a:ext cx="8074479" cy="868680"/>
          </a:xfrm>
          <a:prstGeom prst="rect">
            <a:avLst/>
          </a:prstGeom>
        </p:spPr>
        <p:txBody>
          <a:bodyPr tIns="0" anchor="t" anchorCtr="0"/>
          <a:lstStyle>
            <a:lvl1pPr algn="l">
              <a:lnSpc>
                <a:spcPts val="3340"/>
              </a:lnSpc>
              <a:defRPr sz="2000" b="1" i="0" baseline="0">
                <a:solidFill>
                  <a:schemeClr val="accent1"/>
                </a:solidFill>
                <a:latin typeface="+mj-lt"/>
                <a:ea typeface="Arial Black" charset="0"/>
                <a:cs typeface="Arial Black" charset="0"/>
              </a:defRPr>
            </a:lvl1pPr>
          </a:lstStyle>
          <a:p>
            <a:r>
              <a:rPr lang="en-US"/>
              <a:t>Click to add text</a:t>
            </a:r>
            <a:br>
              <a:rPr lang="en-US"/>
            </a:br>
            <a:r>
              <a:rPr lang="en-US"/>
              <a:t>Can be two lines</a:t>
            </a:r>
          </a:p>
        </p:txBody>
      </p:sp>
      <p:sp>
        <p:nvSpPr>
          <p:cNvPr id="11" name="Text Placeholder 10"/>
          <p:cNvSpPr>
            <a:spLocks noGrp="1"/>
          </p:cNvSpPr>
          <p:nvPr>
            <p:ph type="body" sz="quarter" idx="13" hasCustomPrompt="1"/>
          </p:nvPr>
        </p:nvSpPr>
        <p:spPr>
          <a:xfrm>
            <a:off x="612648" y="1188720"/>
            <a:ext cx="8074152" cy="476991"/>
          </a:xfrm>
          <a:prstGeom prst="rect">
            <a:avLst/>
          </a:prstGeom>
        </p:spPr>
        <p:txBody>
          <a:bodyPr vert="horz"/>
          <a:lstStyle>
            <a:lvl1pPr marL="0" marR="0" indent="0" algn="l" defTabSz="457155" rtl="0" eaLnBrk="1" fontAlgn="auto" latinLnBrk="0" hangingPunct="1">
              <a:lnSpc>
                <a:spcPct val="110000"/>
              </a:lnSpc>
              <a:spcBef>
                <a:spcPct val="20000"/>
              </a:spcBef>
              <a:spcAft>
                <a:spcPts val="1200"/>
              </a:spcAft>
              <a:buClrTx/>
              <a:buSzTx/>
              <a:buFontTx/>
              <a:buNone/>
              <a:tabLst/>
              <a:defRPr sz="1500">
                <a:solidFill>
                  <a:srgbClr val="7F7F7F"/>
                </a:solidFill>
              </a:defRPr>
            </a:lvl1pPr>
            <a:lvl2pPr marL="457155" indent="0">
              <a:buFont typeface="Arial"/>
              <a:buNone/>
              <a:defRPr/>
            </a:lvl2pPr>
            <a:lvl3pPr marL="914309" indent="0">
              <a:buFont typeface="Arial"/>
              <a:buNone/>
              <a:defRPr/>
            </a:lvl3pPr>
            <a:lvl4pPr marL="1542896" indent="-171434">
              <a:buFont typeface="Arial"/>
              <a:buChar char="•"/>
              <a:defRPr/>
            </a:lvl4pPr>
            <a:lvl5pPr marL="2000051" indent="-171434">
              <a:buFont typeface="Arial"/>
              <a:buChar char="•"/>
              <a:defRPr/>
            </a:lvl5pPr>
          </a:lstStyle>
          <a:p>
            <a:pPr lvl="0"/>
            <a:r>
              <a:rPr lang="en-US"/>
              <a:t>Click to add text</a:t>
            </a:r>
          </a:p>
        </p:txBody>
      </p:sp>
      <p:sp>
        <p:nvSpPr>
          <p:cNvPr id="9"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a:p>
        </p:txBody>
      </p:sp>
      <p:sp>
        <p:nvSpPr>
          <p:cNvPr id="6" name="Rectangle 5">
            <a:extLst>
              <a:ext uri="{FF2B5EF4-FFF2-40B4-BE49-F238E27FC236}">
                <a16:creationId xmlns:a16="http://schemas.microsoft.com/office/drawing/2014/main" id="{0E17F730-5C2D-424D-8532-E36360ECE241}"/>
              </a:ext>
            </a:extLst>
          </p:cNvPr>
          <p:cNvSpPr/>
          <p:nvPr userDrawn="1"/>
        </p:nvSpPr>
        <p:spPr>
          <a:xfrm>
            <a:off x="3771941" y="4769070"/>
            <a:ext cx="1600118" cy="200055"/>
          </a:xfrm>
          <a:prstGeom prst="rect">
            <a:avLst/>
          </a:prstGeom>
          <a:solidFill>
            <a:schemeClr val="bg1"/>
          </a:solidFill>
        </p:spPr>
        <p:txBody>
          <a:bodyPr wrap="none">
            <a:spAutoFit/>
          </a:bodyPr>
          <a:lstStyle/>
          <a:p>
            <a:pPr algn="ctr"/>
            <a:r>
              <a:rPr lang="en-US" sz="700" dirty="0">
                <a:solidFill>
                  <a:srgbClr val="293C61"/>
                </a:solidFill>
              </a:rPr>
              <a:t>© 2023 SHRM. All Rights Reserved</a:t>
            </a:r>
          </a:p>
        </p:txBody>
      </p:sp>
    </p:spTree>
    <p:extLst>
      <p:ext uri="{BB962C8B-B14F-4D97-AF65-F5344CB8AC3E}">
        <p14:creationId xmlns:p14="http://schemas.microsoft.com/office/powerpoint/2010/main" val="73308722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_no text">
    <p:spTree>
      <p:nvGrpSpPr>
        <p:cNvPr id="1" name=""/>
        <p:cNvGrpSpPr/>
        <p:nvPr/>
      </p:nvGrpSpPr>
      <p:grpSpPr>
        <a:xfrm>
          <a:off x="0" y="0"/>
          <a:ext cx="0" cy="0"/>
          <a:chOff x="0" y="0"/>
          <a:chExt cx="0" cy="0"/>
        </a:xfrm>
      </p:grpSpPr>
      <p:sp>
        <p:nvSpPr>
          <p:cNvPr id="14" name="Table Placeholder 3"/>
          <p:cNvSpPr>
            <a:spLocks noGrp="1"/>
          </p:cNvSpPr>
          <p:nvPr>
            <p:ph type="tbl" sz="quarter" idx="15"/>
          </p:nvPr>
        </p:nvSpPr>
        <p:spPr>
          <a:xfrm>
            <a:off x="612777" y="1432560"/>
            <a:ext cx="8074025" cy="2966720"/>
          </a:xfrm>
          <a:prstGeom prst="rect">
            <a:avLst/>
          </a:prstGeom>
        </p:spPr>
        <p:txBody>
          <a:bodyPr/>
          <a:lstStyle>
            <a:lvl1pPr marL="0" indent="0">
              <a:buNone/>
              <a:defRPr sz="1100">
                <a:solidFill>
                  <a:srgbClr val="595959"/>
                </a:solidFill>
              </a:defRPr>
            </a:lvl1pPr>
          </a:lstStyle>
          <a:p>
            <a:pPr lvl="0"/>
            <a:r>
              <a:rPr lang="en-US" noProof="0"/>
              <a:t>Click icon to add table</a:t>
            </a:r>
          </a:p>
        </p:txBody>
      </p:sp>
      <p:sp>
        <p:nvSpPr>
          <p:cNvPr id="8" name="Title 1"/>
          <p:cNvSpPr>
            <a:spLocks noGrp="1"/>
          </p:cNvSpPr>
          <p:nvPr>
            <p:ph type="ctrTitle" hasCustomPrompt="1"/>
          </p:nvPr>
        </p:nvSpPr>
        <p:spPr>
          <a:xfrm>
            <a:off x="612336" y="320040"/>
            <a:ext cx="8074479" cy="868680"/>
          </a:xfrm>
          <a:prstGeom prst="rect">
            <a:avLst/>
          </a:prstGeom>
        </p:spPr>
        <p:txBody>
          <a:bodyPr tIns="0" anchor="t" anchorCtr="0"/>
          <a:lstStyle>
            <a:lvl1pPr algn="l">
              <a:lnSpc>
                <a:spcPts val="3340"/>
              </a:lnSpc>
              <a:defRPr sz="2000" b="1" i="0" baseline="0">
                <a:solidFill>
                  <a:schemeClr val="accent1"/>
                </a:solidFill>
                <a:latin typeface="+mj-lt"/>
                <a:ea typeface="Arial Black" charset="0"/>
                <a:cs typeface="Arial Black" charset="0"/>
              </a:defRPr>
            </a:lvl1pPr>
          </a:lstStyle>
          <a:p>
            <a:r>
              <a:rPr lang="en-US"/>
              <a:t>Click to add text</a:t>
            </a:r>
            <a:br>
              <a:rPr lang="en-US"/>
            </a:br>
            <a:r>
              <a:rPr lang="en-US"/>
              <a:t>Can be two lines</a:t>
            </a:r>
          </a:p>
        </p:txBody>
      </p:sp>
      <p:sp>
        <p:nvSpPr>
          <p:cNvPr id="7"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a:p>
        </p:txBody>
      </p:sp>
      <p:sp>
        <p:nvSpPr>
          <p:cNvPr id="5" name="Rectangle 4">
            <a:extLst>
              <a:ext uri="{FF2B5EF4-FFF2-40B4-BE49-F238E27FC236}">
                <a16:creationId xmlns:a16="http://schemas.microsoft.com/office/drawing/2014/main" id="{71CDAA07-8A92-4BCF-8ADD-632571BE2C35}"/>
              </a:ext>
            </a:extLst>
          </p:cNvPr>
          <p:cNvSpPr/>
          <p:nvPr userDrawn="1"/>
        </p:nvSpPr>
        <p:spPr>
          <a:xfrm>
            <a:off x="3771941" y="4769070"/>
            <a:ext cx="1600118" cy="200055"/>
          </a:xfrm>
          <a:prstGeom prst="rect">
            <a:avLst/>
          </a:prstGeom>
          <a:solidFill>
            <a:schemeClr val="bg1"/>
          </a:solidFill>
        </p:spPr>
        <p:txBody>
          <a:bodyPr wrap="none">
            <a:spAutoFit/>
          </a:bodyPr>
          <a:lstStyle/>
          <a:p>
            <a:pPr algn="ctr"/>
            <a:r>
              <a:rPr lang="en-US" sz="700" dirty="0">
                <a:solidFill>
                  <a:srgbClr val="293C61"/>
                </a:solidFill>
              </a:rPr>
              <a:t>© 2023 SHRM. All Rights Reserved</a:t>
            </a:r>
          </a:p>
        </p:txBody>
      </p:sp>
    </p:spTree>
    <p:extLst>
      <p:ext uri="{BB962C8B-B14F-4D97-AF65-F5344CB8AC3E}">
        <p14:creationId xmlns:p14="http://schemas.microsoft.com/office/powerpoint/2010/main" val="8833581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ouble Line Header_Chart_w text">
    <p:spTree>
      <p:nvGrpSpPr>
        <p:cNvPr id="1" name=""/>
        <p:cNvGrpSpPr/>
        <p:nvPr/>
      </p:nvGrpSpPr>
      <p:grpSpPr>
        <a:xfrm>
          <a:off x="0" y="0"/>
          <a:ext cx="0" cy="0"/>
          <a:chOff x="0" y="0"/>
          <a:chExt cx="0" cy="0"/>
        </a:xfrm>
      </p:grpSpPr>
      <p:sp>
        <p:nvSpPr>
          <p:cNvPr id="3" name="Chart Placeholder 2"/>
          <p:cNvSpPr>
            <a:spLocks noGrp="1"/>
          </p:cNvSpPr>
          <p:nvPr>
            <p:ph type="chart" sz="quarter" idx="15"/>
          </p:nvPr>
        </p:nvSpPr>
        <p:spPr>
          <a:xfrm>
            <a:off x="612777" y="2057400"/>
            <a:ext cx="8074025" cy="2341880"/>
          </a:xfrm>
          <a:prstGeom prst="rect">
            <a:avLst/>
          </a:prstGeom>
        </p:spPr>
        <p:txBody>
          <a:bodyPr/>
          <a:lstStyle>
            <a:lvl1pPr marL="0" indent="0">
              <a:buNone/>
              <a:defRPr sz="1100" baseline="0">
                <a:solidFill>
                  <a:srgbClr val="595959"/>
                </a:solidFill>
              </a:defRPr>
            </a:lvl1pPr>
          </a:lstStyle>
          <a:p>
            <a:pPr lvl="0"/>
            <a:r>
              <a:rPr lang="en-US" noProof="0"/>
              <a:t>Click icon to add chart</a:t>
            </a:r>
          </a:p>
        </p:txBody>
      </p:sp>
      <p:sp>
        <p:nvSpPr>
          <p:cNvPr id="6" name="Title 1"/>
          <p:cNvSpPr>
            <a:spLocks noGrp="1"/>
          </p:cNvSpPr>
          <p:nvPr>
            <p:ph type="ctrTitle" hasCustomPrompt="1"/>
          </p:nvPr>
        </p:nvSpPr>
        <p:spPr>
          <a:xfrm>
            <a:off x="612336" y="320040"/>
            <a:ext cx="8074479" cy="868680"/>
          </a:xfrm>
          <a:prstGeom prst="rect">
            <a:avLst/>
          </a:prstGeom>
        </p:spPr>
        <p:txBody>
          <a:bodyPr tIns="0" anchor="t" anchorCtr="0"/>
          <a:lstStyle>
            <a:lvl1pPr algn="l">
              <a:lnSpc>
                <a:spcPts val="3340"/>
              </a:lnSpc>
              <a:defRPr sz="2000" b="1" i="0" baseline="0">
                <a:solidFill>
                  <a:schemeClr val="accent1"/>
                </a:solidFill>
                <a:latin typeface="+mj-lt"/>
                <a:ea typeface="Arial Black" charset="0"/>
                <a:cs typeface="Arial Black" charset="0"/>
              </a:defRPr>
            </a:lvl1pPr>
          </a:lstStyle>
          <a:p>
            <a:r>
              <a:rPr lang="en-US"/>
              <a:t>Click to add text</a:t>
            </a:r>
            <a:br>
              <a:rPr lang="en-US"/>
            </a:br>
            <a:r>
              <a:rPr lang="en-US"/>
              <a:t>Can be two lines</a:t>
            </a:r>
          </a:p>
        </p:txBody>
      </p:sp>
      <p:sp>
        <p:nvSpPr>
          <p:cNvPr id="8" name="Text Placeholder 10"/>
          <p:cNvSpPr>
            <a:spLocks noGrp="1"/>
          </p:cNvSpPr>
          <p:nvPr>
            <p:ph type="body" sz="quarter" idx="13" hasCustomPrompt="1"/>
          </p:nvPr>
        </p:nvSpPr>
        <p:spPr>
          <a:xfrm>
            <a:off x="612648" y="1188720"/>
            <a:ext cx="8074152" cy="460498"/>
          </a:xfrm>
          <a:prstGeom prst="rect">
            <a:avLst/>
          </a:prstGeom>
        </p:spPr>
        <p:txBody>
          <a:bodyPr vert="horz"/>
          <a:lstStyle>
            <a:lvl1pPr marL="0" marR="0" indent="0" algn="l" defTabSz="457155" rtl="0" eaLnBrk="1" fontAlgn="auto" latinLnBrk="0" hangingPunct="1">
              <a:lnSpc>
                <a:spcPct val="110000"/>
              </a:lnSpc>
              <a:spcBef>
                <a:spcPct val="20000"/>
              </a:spcBef>
              <a:spcAft>
                <a:spcPts val="1200"/>
              </a:spcAft>
              <a:buClrTx/>
              <a:buSzTx/>
              <a:buFontTx/>
              <a:buNone/>
              <a:tabLst/>
              <a:defRPr sz="1500">
                <a:solidFill>
                  <a:schemeClr val="tx1">
                    <a:lumMod val="50000"/>
                    <a:lumOff val="50000"/>
                  </a:schemeClr>
                </a:solidFill>
              </a:defRPr>
            </a:lvl1pPr>
            <a:lvl2pPr marL="457155" indent="0">
              <a:buFont typeface="Arial"/>
              <a:buNone/>
              <a:defRPr/>
            </a:lvl2pPr>
            <a:lvl3pPr marL="914309" indent="0">
              <a:buFont typeface="Arial"/>
              <a:buNone/>
              <a:defRPr/>
            </a:lvl3pPr>
            <a:lvl4pPr marL="1542896" indent="-171434">
              <a:buFont typeface="Arial"/>
              <a:buChar char="•"/>
              <a:defRPr/>
            </a:lvl4pPr>
            <a:lvl5pPr marL="2000051" indent="-171434">
              <a:buFont typeface="Arial"/>
              <a:buChar char="•"/>
              <a:defRPr/>
            </a:lvl5pPr>
          </a:lstStyle>
          <a:p>
            <a:pPr lvl="0"/>
            <a:r>
              <a:rPr lang="en-US"/>
              <a:t>Click to add text</a:t>
            </a:r>
          </a:p>
        </p:txBody>
      </p:sp>
      <p:sp>
        <p:nvSpPr>
          <p:cNvPr id="9"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a:p>
        </p:txBody>
      </p:sp>
      <p:sp>
        <p:nvSpPr>
          <p:cNvPr id="7" name="Rectangle 6">
            <a:extLst>
              <a:ext uri="{FF2B5EF4-FFF2-40B4-BE49-F238E27FC236}">
                <a16:creationId xmlns:a16="http://schemas.microsoft.com/office/drawing/2014/main" id="{C1C3310F-A2B5-470F-928D-47EB464BC9BD}"/>
              </a:ext>
            </a:extLst>
          </p:cNvPr>
          <p:cNvSpPr/>
          <p:nvPr userDrawn="1"/>
        </p:nvSpPr>
        <p:spPr>
          <a:xfrm>
            <a:off x="3771941" y="4769070"/>
            <a:ext cx="1600118" cy="200055"/>
          </a:xfrm>
          <a:prstGeom prst="rect">
            <a:avLst/>
          </a:prstGeom>
          <a:solidFill>
            <a:schemeClr val="bg1"/>
          </a:solidFill>
        </p:spPr>
        <p:txBody>
          <a:bodyPr wrap="none">
            <a:spAutoFit/>
          </a:bodyPr>
          <a:lstStyle/>
          <a:p>
            <a:pPr algn="ctr"/>
            <a:r>
              <a:rPr lang="en-US" sz="700" dirty="0">
                <a:solidFill>
                  <a:srgbClr val="293C61"/>
                </a:solidFill>
              </a:rPr>
              <a:t>© 2023 SHRM. All Rights Reserved</a:t>
            </a:r>
          </a:p>
        </p:txBody>
      </p:sp>
    </p:spTree>
    <p:extLst>
      <p:ext uri="{BB962C8B-B14F-4D97-AF65-F5344CB8AC3E}">
        <p14:creationId xmlns:p14="http://schemas.microsoft.com/office/powerpoint/2010/main" val="23623132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ngle Line Header_Chart_no text">
    <p:spTree>
      <p:nvGrpSpPr>
        <p:cNvPr id="1" name=""/>
        <p:cNvGrpSpPr/>
        <p:nvPr/>
      </p:nvGrpSpPr>
      <p:grpSpPr>
        <a:xfrm>
          <a:off x="0" y="0"/>
          <a:ext cx="0" cy="0"/>
          <a:chOff x="0" y="0"/>
          <a:chExt cx="0" cy="0"/>
        </a:xfrm>
      </p:grpSpPr>
      <p:sp>
        <p:nvSpPr>
          <p:cNvPr id="3" name="Chart Placeholder 2"/>
          <p:cNvSpPr>
            <a:spLocks noGrp="1"/>
          </p:cNvSpPr>
          <p:nvPr>
            <p:ph type="chart" sz="quarter" idx="15"/>
          </p:nvPr>
        </p:nvSpPr>
        <p:spPr>
          <a:xfrm>
            <a:off x="612777" y="1198880"/>
            <a:ext cx="8074025" cy="3200400"/>
          </a:xfrm>
          <a:prstGeom prst="rect">
            <a:avLst/>
          </a:prstGeom>
        </p:spPr>
        <p:txBody>
          <a:bodyPr/>
          <a:lstStyle>
            <a:lvl1pPr marL="0" indent="0">
              <a:buNone/>
              <a:defRPr sz="1100" baseline="0">
                <a:solidFill>
                  <a:schemeClr val="bg1">
                    <a:lumMod val="50000"/>
                  </a:schemeClr>
                </a:solidFill>
              </a:defRPr>
            </a:lvl1pPr>
          </a:lstStyle>
          <a:p>
            <a:pPr lvl="0"/>
            <a:r>
              <a:rPr lang="en-US" noProof="0"/>
              <a:t>Click icon to add chart</a:t>
            </a:r>
          </a:p>
        </p:txBody>
      </p:sp>
      <p:sp>
        <p:nvSpPr>
          <p:cNvPr id="8" name="Title 1"/>
          <p:cNvSpPr>
            <a:spLocks noGrp="1"/>
          </p:cNvSpPr>
          <p:nvPr>
            <p:ph type="ctrTitle" hasCustomPrompt="1"/>
          </p:nvPr>
        </p:nvSpPr>
        <p:spPr>
          <a:xfrm>
            <a:off x="612336" y="320040"/>
            <a:ext cx="8074479" cy="523240"/>
          </a:xfrm>
          <a:prstGeom prst="rect">
            <a:avLst/>
          </a:prstGeom>
        </p:spPr>
        <p:txBody>
          <a:bodyPr tIns="0" anchor="t" anchorCtr="0"/>
          <a:lstStyle>
            <a:lvl1pPr algn="l">
              <a:lnSpc>
                <a:spcPts val="3340"/>
              </a:lnSpc>
              <a:defRPr sz="2000" b="1" i="0" baseline="0">
                <a:solidFill>
                  <a:schemeClr val="accent1"/>
                </a:solidFill>
                <a:latin typeface="+mj-lt"/>
                <a:ea typeface="Arial Black" charset="0"/>
                <a:cs typeface="Arial Black" charset="0"/>
              </a:defRPr>
            </a:lvl1pPr>
          </a:lstStyle>
          <a:p>
            <a:r>
              <a:rPr lang="en-US"/>
              <a:t>Click to add text</a:t>
            </a:r>
          </a:p>
        </p:txBody>
      </p:sp>
      <p:sp>
        <p:nvSpPr>
          <p:cNvPr id="7"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a:p>
        </p:txBody>
      </p:sp>
      <p:sp>
        <p:nvSpPr>
          <p:cNvPr id="5" name="Rectangle 4">
            <a:extLst>
              <a:ext uri="{FF2B5EF4-FFF2-40B4-BE49-F238E27FC236}">
                <a16:creationId xmlns:a16="http://schemas.microsoft.com/office/drawing/2014/main" id="{1F10CB1F-98E3-4B70-BE1C-D7C7FF135A40}"/>
              </a:ext>
            </a:extLst>
          </p:cNvPr>
          <p:cNvSpPr/>
          <p:nvPr userDrawn="1"/>
        </p:nvSpPr>
        <p:spPr>
          <a:xfrm>
            <a:off x="3771941" y="4769070"/>
            <a:ext cx="1600118" cy="200055"/>
          </a:xfrm>
          <a:prstGeom prst="rect">
            <a:avLst/>
          </a:prstGeom>
          <a:solidFill>
            <a:schemeClr val="bg1"/>
          </a:solidFill>
        </p:spPr>
        <p:txBody>
          <a:bodyPr wrap="none">
            <a:spAutoFit/>
          </a:bodyPr>
          <a:lstStyle/>
          <a:p>
            <a:pPr algn="ctr"/>
            <a:r>
              <a:rPr lang="en-US" sz="700" dirty="0">
                <a:solidFill>
                  <a:srgbClr val="293C61"/>
                </a:solidFill>
              </a:rPr>
              <a:t>© 2023 SHRM. All Rights Reserved</a:t>
            </a:r>
          </a:p>
        </p:txBody>
      </p:sp>
    </p:spTree>
    <p:extLst>
      <p:ext uri="{BB962C8B-B14F-4D97-AF65-F5344CB8AC3E}">
        <p14:creationId xmlns:p14="http://schemas.microsoft.com/office/powerpoint/2010/main" val="104609298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D27856-C9FF-4844-A962-6417933E654A}"/>
              </a:ext>
            </a:extLst>
          </p:cNvPr>
          <p:cNvSpPr/>
          <p:nvPr userDrawn="1"/>
        </p:nvSpPr>
        <p:spPr>
          <a:xfrm>
            <a:off x="0" y="1"/>
            <a:ext cx="9144000" cy="51435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pic>
        <p:nvPicPr>
          <p:cNvPr id="4" name="Picture 3" descr="cover.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182" y="1"/>
            <a:ext cx="9137904" cy="4596384"/>
          </a:xfrm>
          <a:prstGeom prst="rect">
            <a:avLst/>
          </a:prstGeom>
        </p:spPr>
      </p:pic>
      <p:sp>
        <p:nvSpPr>
          <p:cNvPr id="14" name="Rectangle 13">
            <a:extLst>
              <a:ext uri="{FF2B5EF4-FFF2-40B4-BE49-F238E27FC236}">
                <a16:creationId xmlns:a16="http://schemas.microsoft.com/office/drawing/2014/main" id="{02A856AA-107F-ED4A-AB6D-48FC348A705D}"/>
              </a:ext>
            </a:extLst>
          </p:cNvPr>
          <p:cNvSpPr/>
          <p:nvPr userDrawn="1"/>
        </p:nvSpPr>
        <p:spPr>
          <a:xfrm>
            <a:off x="2832367" y="1784351"/>
            <a:ext cx="6311633" cy="1461266"/>
          </a:xfrm>
          <a:prstGeom prst="rect">
            <a:avLst/>
          </a:prstGeom>
          <a:solidFill>
            <a:srgbClr val="223C6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8B4BFAC-0B7E-E348-8970-9CEFAA326329}"/>
              </a:ext>
            </a:extLst>
          </p:cNvPr>
          <p:cNvSpPr>
            <a:spLocks noGrp="1"/>
          </p:cNvSpPr>
          <p:nvPr>
            <p:ph type="ctrTitle"/>
          </p:nvPr>
        </p:nvSpPr>
        <p:spPr>
          <a:xfrm>
            <a:off x="2983832" y="2075762"/>
            <a:ext cx="5458900" cy="876948"/>
          </a:xfrm>
          <a:prstGeom prst="rect">
            <a:avLst/>
          </a:prstGeom>
        </p:spPr>
        <p:txBody>
          <a:bodyPr anchor="ctr">
            <a:noAutofit/>
          </a:bodyPr>
          <a:lstStyle>
            <a:lvl1pPr algn="l">
              <a:spcBef>
                <a:spcPts val="400"/>
              </a:spcBef>
              <a:defRPr sz="2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Rectangle 15">
            <a:extLst>
              <a:ext uri="{FF2B5EF4-FFF2-40B4-BE49-F238E27FC236}">
                <a16:creationId xmlns:a16="http://schemas.microsoft.com/office/drawing/2014/main" id="{FAC287B5-CE52-B24D-97D9-1011EA1AEA5A}"/>
              </a:ext>
            </a:extLst>
          </p:cNvPr>
          <p:cNvSpPr/>
          <p:nvPr userDrawn="1"/>
        </p:nvSpPr>
        <p:spPr>
          <a:xfrm>
            <a:off x="0" y="1784351"/>
            <a:ext cx="191792" cy="1461266"/>
          </a:xfrm>
          <a:prstGeom prst="rect">
            <a:avLst/>
          </a:prstGeom>
          <a:solidFill>
            <a:srgbClr val="223C6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328B0AD2-4813-1F4A-BA40-B435215D22D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6923" y="1862978"/>
            <a:ext cx="2284153" cy="1304013"/>
          </a:xfrm>
          <a:prstGeom prst="rect">
            <a:avLst/>
          </a:prstGeom>
        </p:spPr>
      </p:pic>
      <p:sp>
        <p:nvSpPr>
          <p:cNvPr id="3" name="Rectangle 2">
            <a:extLst>
              <a:ext uri="{FF2B5EF4-FFF2-40B4-BE49-F238E27FC236}">
                <a16:creationId xmlns:a16="http://schemas.microsoft.com/office/drawing/2014/main" id="{FC272194-A81C-CE4C-BB42-EEB935F2D12E}"/>
              </a:ext>
            </a:extLst>
          </p:cNvPr>
          <p:cNvSpPr/>
          <p:nvPr userDrawn="1"/>
        </p:nvSpPr>
        <p:spPr>
          <a:xfrm>
            <a:off x="3771941" y="4769070"/>
            <a:ext cx="1600118" cy="200055"/>
          </a:xfrm>
          <a:prstGeom prst="rect">
            <a:avLst/>
          </a:prstGeom>
        </p:spPr>
        <p:txBody>
          <a:bodyPr wrap="none">
            <a:spAutoFit/>
          </a:bodyPr>
          <a:lstStyle/>
          <a:p>
            <a:pPr algn="ctr"/>
            <a:r>
              <a:rPr lang="en-US" sz="700" dirty="0">
                <a:solidFill>
                  <a:srgbClr val="293C61"/>
                </a:solidFill>
              </a:rPr>
              <a:t>© 2023 SHRM. All Rights Reserved</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ouble Line Header_Chart_no text">
    <p:spTree>
      <p:nvGrpSpPr>
        <p:cNvPr id="1" name=""/>
        <p:cNvGrpSpPr/>
        <p:nvPr/>
      </p:nvGrpSpPr>
      <p:grpSpPr>
        <a:xfrm>
          <a:off x="0" y="0"/>
          <a:ext cx="0" cy="0"/>
          <a:chOff x="0" y="0"/>
          <a:chExt cx="0" cy="0"/>
        </a:xfrm>
      </p:grpSpPr>
      <p:sp>
        <p:nvSpPr>
          <p:cNvPr id="3" name="Chart Placeholder 2"/>
          <p:cNvSpPr>
            <a:spLocks noGrp="1"/>
          </p:cNvSpPr>
          <p:nvPr>
            <p:ph type="chart" sz="quarter" idx="15"/>
          </p:nvPr>
        </p:nvSpPr>
        <p:spPr>
          <a:xfrm>
            <a:off x="612777" y="1432560"/>
            <a:ext cx="8074025" cy="2966720"/>
          </a:xfrm>
          <a:prstGeom prst="rect">
            <a:avLst/>
          </a:prstGeom>
        </p:spPr>
        <p:txBody>
          <a:bodyPr/>
          <a:lstStyle>
            <a:lvl1pPr marL="0" indent="0">
              <a:buNone/>
              <a:defRPr sz="1100" baseline="0">
                <a:solidFill>
                  <a:schemeClr val="bg1">
                    <a:lumMod val="50000"/>
                  </a:schemeClr>
                </a:solidFill>
              </a:defRPr>
            </a:lvl1pPr>
          </a:lstStyle>
          <a:p>
            <a:pPr lvl="0"/>
            <a:r>
              <a:rPr lang="en-US" noProof="0"/>
              <a:t>Click icon to add chart</a:t>
            </a:r>
          </a:p>
        </p:txBody>
      </p:sp>
      <p:sp>
        <p:nvSpPr>
          <p:cNvPr id="6" name="Title 1"/>
          <p:cNvSpPr>
            <a:spLocks noGrp="1"/>
          </p:cNvSpPr>
          <p:nvPr>
            <p:ph type="ctrTitle" hasCustomPrompt="1"/>
          </p:nvPr>
        </p:nvSpPr>
        <p:spPr>
          <a:xfrm>
            <a:off x="612336" y="320040"/>
            <a:ext cx="8074479" cy="868680"/>
          </a:xfrm>
          <a:prstGeom prst="rect">
            <a:avLst/>
          </a:prstGeom>
        </p:spPr>
        <p:txBody>
          <a:bodyPr tIns="0" anchor="t" anchorCtr="0"/>
          <a:lstStyle>
            <a:lvl1pPr algn="l">
              <a:lnSpc>
                <a:spcPts val="3340"/>
              </a:lnSpc>
              <a:defRPr sz="2000" b="1" i="0" baseline="0">
                <a:solidFill>
                  <a:schemeClr val="accent1"/>
                </a:solidFill>
                <a:latin typeface="+mj-lt"/>
                <a:ea typeface="Arial Black" charset="0"/>
                <a:cs typeface="Arial Black" charset="0"/>
              </a:defRPr>
            </a:lvl1pPr>
          </a:lstStyle>
          <a:p>
            <a:r>
              <a:rPr lang="en-US"/>
              <a:t>Click to add text</a:t>
            </a:r>
            <a:br>
              <a:rPr lang="en-US"/>
            </a:br>
            <a:r>
              <a:rPr lang="en-US"/>
              <a:t>Can be two lines</a:t>
            </a:r>
          </a:p>
        </p:txBody>
      </p:sp>
      <p:sp>
        <p:nvSpPr>
          <p:cNvPr id="8"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a:p>
        </p:txBody>
      </p:sp>
      <p:sp>
        <p:nvSpPr>
          <p:cNvPr id="5" name="Rectangle 4">
            <a:extLst>
              <a:ext uri="{FF2B5EF4-FFF2-40B4-BE49-F238E27FC236}">
                <a16:creationId xmlns:a16="http://schemas.microsoft.com/office/drawing/2014/main" id="{F5A2D394-1630-4553-BFC5-5F49DBE91D79}"/>
              </a:ext>
            </a:extLst>
          </p:cNvPr>
          <p:cNvSpPr/>
          <p:nvPr userDrawn="1"/>
        </p:nvSpPr>
        <p:spPr>
          <a:xfrm>
            <a:off x="3771941" y="4769070"/>
            <a:ext cx="1600118" cy="200055"/>
          </a:xfrm>
          <a:prstGeom prst="rect">
            <a:avLst/>
          </a:prstGeom>
          <a:solidFill>
            <a:schemeClr val="bg1"/>
          </a:solidFill>
        </p:spPr>
        <p:txBody>
          <a:bodyPr wrap="none">
            <a:spAutoFit/>
          </a:bodyPr>
          <a:lstStyle/>
          <a:p>
            <a:pPr algn="ctr"/>
            <a:r>
              <a:rPr lang="en-US" sz="700" dirty="0">
                <a:solidFill>
                  <a:srgbClr val="293C61"/>
                </a:solidFill>
              </a:rPr>
              <a:t>© 2023 SHRM. All Rights Reserved</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ouble Line Header_Picture_no text">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612777" y="1432560"/>
            <a:ext cx="8074025" cy="2947131"/>
          </a:xfrm>
          <a:prstGeom prst="rect">
            <a:avLst/>
          </a:prstGeom>
        </p:spPr>
        <p:txBody>
          <a:bodyPr/>
          <a:lstStyle>
            <a:lvl1pPr marL="0" indent="0">
              <a:buNone/>
              <a:defRPr sz="1100">
                <a:solidFill>
                  <a:srgbClr val="595959"/>
                </a:solidFill>
              </a:defRPr>
            </a:lvl1pPr>
          </a:lstStyle>
          <a:p>
            <a:pPr lvl="0"/>
            <a:r>
              <a:rPr lang="en-US" noProof="0"/>
              <a:t>Click icon to add picture</a:t>
            </a:r>
          </a:p>
        </p:txBody>
      </p:sp>
      <p:sp>
        <p:nvSpPr>
          <p:cNvPr id="6" name="Title 1"/>
          <p:cNvSpPr>
            <a:spLocks noGrp="1"/>
          </p:cNvSpPr>
          <p:nvPr>
            <p:ph type="ctrTitle" hasCustomPrompt="1"/>
          </p:nvPr>
        </p:nvSpPr>
        <p:spPr>
          <a:xfrm>
            <a:off x="612336" y="320040"/>
            <a:ext cx="8074479" cy="868680"/>
          </a:xfrm>
          <a:prstGeom prst="rect">
            <a:avLst/>
          </a:prstGeom>
        </p:spPr>
        <p:txBody>
          <a:bodyPr tIns="0" anchor="t" anchorCtr="0"/>
          <a:lstStyle>
            <a:lvl1pPr algn="l">
              <a:lnSpc>
                <a:spcPts val="3340"/>
              </a:lnSpc>
              <a:defRPr sz="2000" b="1" i="0" baseline="0">
                <a:solidFill>
                  <a:schemeClr val="accent1"/>
                </a:solidFill>
                <a:latin typeface="+mj-lt"/>
                <a:ea typeface="Arial Black" charset="0"/>
                <a:cs typeface="Arial Black" charset="0"/>
              </a:defRPr>
            </a:lvl1pPr>
          </a:lstStyle>
          <a:p>
            <a:r>
              <a:rPr lang="en-US"/>
              <a:t>Click to add text</a:t>
            </a:r>
            <a:br>
              <a:rPr lang="en-US"/>
            </a:br>
            <a:r>
              <a:rPr lang="en-US"/>
              <a:t>Can be two lines</a:t>
            </a:r>
          </a:p>
        </p:txBody>
      </p:sp>
      <p:sp>
        <p:nvSpPr>
          <p:cNvPr id="8"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a:p>
        </p:txBody>
      </p:sp>
      <p:sp>
        <p:nvSpPr>
          <p:cNvPr id="5" name="Rectangle 4">
            <a:extLst>
              <a:ext uri="{FF2B5EF4-FFF2-40B4-BE49-F238E27FC236}">
                <a16:creationId xmlns:a16="http://schemas.microsoft.com/office/drawing/2014/main" id="{F7FD106C-2902-4492-8155-B54CF2AFCF3E}"/>
              </a:ext>
            </a:extLst>
          </p:cNvPr>
          <p:cNvSpPr/>
          <p:nvPr userDrawn="1"/>
        </p:nvSpPr>
        <p:spPr>
          <a:xfrm>
            <a:off x="3771941" y="4769070"/>
            <a:ext cx="1600118" cy="200055"/>
          </a:xfrm>
          <a:prstGeom prst="rect">
            <a:avLst/>
          </a:prstGeom>
          <a:solidFill>
            <a:schemeClr val="bg1"/>
          </a:solidFill>
        </p:spPr>
        <p:txBody>
          <a:bodyPr wrap="none">
            <a:spAutoFit/>
          </a:bodyPr>
          <a:lstStyle/>
          <a:p>
            <a:pPr algn="ctr"/>
            <a:r>
              <a:rPr lang="en-US" sz="700" dirty="0">
                <a:solidFill>
                  <a:srgbClr val="293C61"/>
                </a:solidFill>
              </a:rPr>
              <a:t>© 2023 SHRM. All Rights Reserved</a:t>
            </a:r>
          </a:p>
        </p:txBody>
      </p:sp>
    </p:spTree>
    <p:extLst>
      <p:ext uri="{BB962C8B-B14F-4D97-AF65-F5344CB8AC3E}">
        <p14:creationId xmlns:p14="http://schemas.microsoft.com/office/powerpoint/2010/main" val="179013323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A4ED7-1D5E-4BF3-8CDA-AF94856BC75C}"/>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C37B4F-845E-47EE-BB62-ADA26C27CF8C}"/>
              </a:ext>
            </a:extLst>
          </p:cNvPr>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859FD9-170D-4EE2-99EE-50549923322B}"/>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DAB7898D-208F-461E-97A5-65ADBAC0D5EA}"/>
              </a:ext>
            </a:extLst>
          </p:cNvPr>
          <p:cNvSpPr>
            <a:spLocks noGrp="1"/>
          </p:cNvSpPr>
          <p:nvPr>
            <p:ph type="sldNum" sz="quarter" idx="10"/>
          </p:nvPr>
        </p:nvSpPr>
        <p:spPr/>
        <p:txBody>
          <a:bodyPr/>
          <a:lstStyle/>
          <a:p>
            <a:fld id="{48954461-202F-6344-AC23-708D5D79AD63}" type="slidenum">
              <a:rPr lang="en-US" smtClean="0"/>
              <a:pPr/>
              <a:t>‹#›</a:t>
            </a:fld>
            <a:endParaRPr lang="en-US"/>
          </a:p>
        </p:txBody>
      </p:sp>
      <p:sp>
        <p:nvSpPr>
          <p:cNvPr id="6" name="Rectangle 5">
            <a:extLst>
              <a:ext uri="{FF2B5EF4-FFF2-40B4-BE49-F238E27FC236}">
                <a16:creationId xmlns:a16="http://schemas.microsoft.com/office/drawing/2014/main" id="{F366FDCB-3EE4-463F-B14D-D718E25298DB}"/>
              </a:ext>
            </a:extLst>
          </p:cNvPr>
          <p:cNvSpPr/>
          <p:nvPr userDrawn="1"/>
        </p:nvSpPr>
        <p:spPr>
          <a:xfrm>
            <a:off x="3771941" y="4769070"/>
            <a:ext cx="1600118" cy="200055"/>
          </a:xfrm>
          <a:prstGeom prst="rect">
            <a:avLst/>
          </a:prstGeom>
          <a:solidFill>
            <a:schemeClr val="bg1"/>
          </a:solidFill>
        </p:spPr>
        <p:txBody>
          <a:bodyPr wrap="none">
            <a:spAutoFit/>
          </a:bodyPr>
          <a:lstStyle/>
          <a:p>
            <a:pPr algn="ctr"/>
            <a:r>
              <a:rPr lang="en-US" sz="700" dirty="0">
                <a:solidFill>
                  <a:srgbClr val="293C61"/>
                </a:solidFill>
              </a:rPr>
              <a:t>© 2023 SHRM. All Rights Reserved</a:t>
            </a:r>
          </a:p>
        </p:txBody>
      </p:sp>
    </p:spTree>
    <p:extLst>
      <p:ext uri="{BB962C8B-B14F-4D97-AF65-F5344CB8AC3E}">
        <p14:creationId xmlns:p14="http://schemas.microsoft.com/office/powerpoint/2010/main" val="248528074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A9F23-C852-A545-93A4-1A0057323C6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27FCAB2-AC00-284C-B3C8-405DEA8F373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7C354E5-345A-DA49-ABB3-0DC2E9210A08}"/>
              </a:ext>
            </a:extLst>
          </p:cNvPr>
          <p:cNvSpPr>
            <a:spLocks noGrp="1"/>
          </p:cNvSpPr>
          <p:nvPr>
            <p:ph type="dt" sz="half" idx="10"/>
          </p:nvPr>
        </p:nvSpPr>
        <p:spPr/>
        <p:txBody>
          <a:bodyPr/>
          <a:lstStyle/>
          <a:p>
            <a:fld id="{80B4782C-7BC4-8F42-AC60-B4A16057DC6E}" type="datetimeFigureOut">
              <a:rPr lang="en-US" smtClean="0"/>
              <a:t>5/9/2023</a:t>
            </a:fld>
            <a:endParaRPr lang="en-US"/>
          </a:p>
        </p:txBody>
      </p:sp>
      <p:sp>
        <p:nvSpPr>
          <p:cNvPr id="5" name="Footer Placeholder 4">
            <a:extLst>
              <a:ext uri="{FF2B5EF4-FFF2-40B4-BE49-F238E27FC236}">
                <a16:creationId xmlns:a16="http://schemas.microsoft.com/office/drawing/2014/main" id="{E2E08C35-9786-D64D-B53B-70F4C23500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F3E153-8242-0247-B18E-57E603BCFC1D}"/>
              </a:ext>
            </a:extLst>
          </p:cNvPr>
          <p:cNvSpPr>
            <a:spLocks noGrp="1"/>
          </p:cNvSpPr>
          <p:nvPr>
            <p:ph type="sldNum" sz="quarter" idx="12"/>
          </p:nvPr>
        </p:nvSpPr>
        <p:spPr/>
        <p:txBody>
          <a:bodyPr/>
          <a:lstStyle/>
          <a:p>
            <a:fld id="{5138A42C-F5C9-1F48-BEB8-DD0E42F58F18}" type="slidenum">
              <a:rPr lang="en-US" smtClean="0"/>
              <a:t>‹#›</a:t>
            </a:fld>
            <a:endParaRPr lang="en-US"/>
          </a:p>
        </p:txBody>
      </p:sp>
      <p:sp>
        <p:nvSpPr>
          <p:cNvPr id="7" name="Rectangle 6">
            <a:extLst>
              <a:ext uri="{FF2B5EF4-FFF2-40B4-BE49-F238E27FC236}">
                <a16:creationId xmlns:a16="http://schemas.microsoft.com/office/drawing/2014/main" id="{EBA56B0E-7BED-4DA5-81DF-1A53093B4566}"/>
              </a:ext>
            </a:extLst>
          </p:cNvPr>
          <p:cNvSpPr/>
          <p:nvPr userDrawn="1"/>
        </p:nvSpPr>
        <p:spPr>
          <a:xfrm>
            <a:off x="3771941" y="4769070"/>
            <a:ext cx="1600118" cy="200055"/>
          </a:xfrm>
          <a:prstGeom prst="rect">
            <a:avLst/>
          </a:prstGeom>
          <a:solidFill>
            <a:schemeClr val="bg1"/>
          </a:solidFill>
        </p:spPr>
        <p:txBody>
          <a:bodyPr wrap="none">
            <a:spAutoFit/>
          </a:bodyPr>
          <a:lstStyle/>
          <a:p>
            <a:pPr algn="ctr"/>
            <a:r>
              <a:rPr lang="en-US" sz="700" dirty="0">
                <a:solidFill>
                  <a:srgbClr val="293C61"/>
                </a:solidFill>
              </a:rPr>
              <a:t>© 2023 SHRM. All Rights Reserved</a:t>
            </a:r>
          </a:p>
        </p:txBody>
      </p:sp>
    </p:spTree>
    <p:extLst>
      <p:ext uri="{BB962C8B-B14F-4D97-AF65-F5344CB8AC3E}">
        <p14:creationId xmlns:p14="http://schemas.microsoft.com/office/powerpoint/2010/main" val="21735372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82C23-D8D6-C212-1AB1-25B91D3548D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CC945A6-4295-A894-F701-C14980B05DF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684120-6266-051F-6442-CEA6A4785CA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7FC899A-B819-DDA9-3271-311A0920D0E1}"/>
              </a:ext>
            </a:extLst>
          </p:cNvPr>
          <p:cNvSpPr>
            <a:spLocks noGrp="1"/>
          </p:cNvSpPr>
          <p:nvPr>
            <p:ph type="dt" sz="half" idx="10"/>
          </p:nvPr>
        </p:nvSpPr>
        <p:spPr/>
        <p:txBody>
          <a:bodyPr/>
          <a:lstStyle/>
          <a:p>
            <a:fld id="{610341EC-E8E0-4374-89B8-40AD7CB5ADE5}" type="datetimeFigureOut">
              <a:rPr lang="en-US" smtClean="0"/>
              <a:t>5/9/2023</a:t>
            </a:fld>
            <a:endParaRPr lang="en-US"/>
          </a:p>
        </p:txBody>
      </p:sp>
      <p:sp>
        <p:nvSpPr>
          <p:cNvPr id="6" name="Footer Placeholder 5">
            <a:extLst>
              <a:ext uri="{FF2B5EF4-FFF2-40B4-BE49-F238E27FC236}">
                <a16:creationId xmlns:a16="http://schemas.microsoft.com/office/drawing/2014/main" id="{BF4920E2-A251-ECA9-941E-EE8FBA2BE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9C0B53-0A76-9A34-0AC7-929EF5EBC447}"/>
              </a:ext>
            </a:extLst>
          </p:cNvPr>
          <p:cNvSpPr>
            <a:spLocks noGrp="1"/>
          </p:cNvSpPr>
          <p:nvPr>
            <p:ph type="sldNum" sz="quarter" idx="12"/>
          </p:nvPr>
        </p:nvSpPr>
        <p:spPr/>
        <p:txBody>
          <a:bodyPr/>
          <a:lstStyle/>
          <a:p>
            <a:fld id="{7D790954-A0F7-465B-9BAE-5819A90DD800}" type="slidenum">
              <a:rPr lang="en-US" smtClean="0"/>
              <a:t>‹#›</a:t>
            </a:fld>
            <a:endParaRPr lang="en-US"/>
          </a:p>
        </p:txBody>
      </p:sp>
    </p:spTree>
    <p:extLst>
      <p:ext uri="{BB962C8B-B14F-4D97-AF65-F5344CB8AC3E}">
        <p14:creationId xmlns:p14="http://schemas.microsoft.com/office/powerpoint/2010/main" val="38291691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D27856-C9FF-4844-A962-6417933E654A}"/>
              </a:ext>
            </a:extLst>
          </p:cNvPr>
          <p:cNvSpPr/>
          <p:nvPr userDrawn="1"/>
        </p:nvSpPr>
        <p:spPr>
          <a:xfrm>
            <a:off x="0" y="0"/>
            <a:ext cx="9144000" cy="51435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pic>
        <p:nvPicPr>
          <p:cNvPr id="4" name="Picture 3" descr="cov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82" y="1"/>
            <a:ext cx="9137904" cy="4596384"/>
          </a:xfrm>
          <a:prstGeom prst="rect">
            <a:avLst/>
          </a:prstGeom>
        </p:spPr>
      </p:pic>
      <p:sp>
        <p:nvSpPr>
          <p:cNvPr id="14" name="Rectangle 13">
            <a:extLst>
              <a:ext uri="{FF2B5EF4-FFF2-40B4-BE49-F238E27FC236}">
                <a16:creationId xmlns:a16="http://schemas.microsoft.com/office/drawing/2014/main" id="{02A856AA-107F-ED4A-AB6D-48FC348A705D}"/>
              </a:ext>
            </a:extLst>
          </p:cNvPr>
          <p:cNvSpPr/>
          <p:nvPr userDrawn="1"/>
        </p:nvSpPr>
        <p:spPr>
          <a:xfrm>
            <a:off x="2207676" y="2077257"/>
            <a:ext cx="6930164" cy="875453"/>
          </a:xfrm>
          <a:prstGeom prst="rect">
            <a:avLst/>
          </a:prstGeom>
          <a:solidFill>
            <a:srgbClr val="223C6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8B4BFAC-0B7E-E348-8970-9CEFAA326329}"/>
              </a:ext>
            </a:extLst>
          </p:cNvPr>
          <p:cNvSpPr>
            <a:spLocks noGrp="1"/>
          </p:cNvSpPr>
          <p:nvPr>
            <p:ph type="ctrTitle"/>
          </p:nvPr>
        </p:nvSpPr>
        <p:spPr>
          <a:xfrm>
            <a:off x="2391285" y="2075762"/>
            <a:ext cx="5458900" cy="876948"/>
          </a:xfrm>
          <a:prstGeom prst="rect">
            <a:avLst/>
          </a:prstGeom>
        </p:spPr>
        <p:txBody>
          <a:bodyPr anchor="ctr">
            <a:noAutofit/>
          </a:bodyPr>
          <a:lstStyle>
            <a:lvl1pPr algn="l">
              <a:defRPr sz="20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6" name="Rectangle 15">
            <a:extLst>
              <a:ext uri="{FF2B5EF4-FFF2-40B4-BE49-F238E27FC236}">
                <a16:creationId xmlns:a16="http://schemas.microsoft.com/office/drawing/2014/main" id="{FAC287B5-CE52-B24D-97D9-1011EA1AEA5A}"/>
              </a:ext>
            </a:extLst>
          </p:cNvPr>
          <p:cNvSpPr/>
          <p:nvPr userDrawn="1"/>
        </p:nvSpPr>
        <p:spPr>
          <a:xfrm>
            <a:off x="0" y="2077257"/>
            <a:ext cx="191792" cy="875453"/>
          </a:xfrm>
          <a:prstGeom prst="rect">
            <a:avLst/>
          </a:prstGeom>
          <a:solidFill>
            <a:srgbClr val="223C6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C272194-A81C-CE4C-BB42-EEB935F2D12E}"/>
              </a:ext>
            </a:extLst>
          </p:cNvPr>
          <p:cNvSpPr/>
          <p:nvPr userDrawn="1"/>
        </p:nvSpPr>
        <p:spPr>
          <a:xfrm>
            <a:off x="267526" y="4769070"/>
            <a:ext cx="1600118" cy="200055"/>
          </a:xfrm>
          <a:prstGeom prst="rect">
            <a:avLst/>
          </a:prstGeom>
        </p:spPr>
        <p:txBody>
          <a:bodyPr wrap="none">
            <a:spAutoFit/>
          </a:bodyPr>
          <a:lstStyle/>
          <a:p>
            <a:r>
              <a:rPr lang="en-US" sz="700" dirty="0">
                <a:solidFill>
                  <a:srgbClr val="293C61"/>
                </a:solidFill>
              </a:rPr>
              <a:t>© 2023 SHRM. All Rights Reserved</a:t>
            </a:r>
          </a:p>
        </p:txBody>
      </p:sp>
      <p:pic>
        <p:nvPicPr>
          <p:cNvPr id="10" name="Picture 9">
            <a:extLst>
              <a:ext uri="{FF2B5EF4-FFF2-40B4-BE49-F238E27FC236}">
                <a16:creationId xmlns:a16="http://schemas.microsoft.com/office/drawing/2014/main" id="{4CCD0B39-AC19-C74A-2148-F7E8D8BFE6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324" y="1386433"/>
            <a:ext cx="1566819" cy="2197530"/>
          </a:xfrm>
          <a:prstGeom prst="rect">
            <a:avLst/>
          </a:prstGeom>
        </p:spPr>
      </p:pic>
    </p:spTree>
    <p:extLst>
      <p:ext uri="{BB962C8B-B14F-4D97-AF65-F5344CB8AC3E}">
        <p14:creationId xmlns:p14="http://schemas.microsoft.com/office/powerpoint/2010/main" val="6084364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3A76CB"/>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96D7185-C866-6E46-8820-1E76476C904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68293" y="4759738"/>
            <a:ext cx="780995" cy="190191"/>
          </a:xfrm>
          <a:prstGeom prst="rect">
            <a:avLst/>
          </a:prstGeom>
        </p:spPr>
      </p:pic>
      <p:sp>
        <p:nvSpPr>
          <p:cNvPr id="3" name="Rectangle 2">
            <a:extLst>
              <a:ext uri="{FF2B5EF4-FFF2-40B4-BE49-F238E27FC236}">
                <a16:creationId xmlns:a16="http://schemas.microsoft.com/office/drawing/2014/main" id="{0F16CEA6-4930-9C44-98D4-837222C982AB}"/>
              </a:ext>
            </a:extLst>
          </p:cNvPr>
          <p:cNvSpPr/>
          <p:nvPr userDrawn="1"/>
        </p:nvSpPr>
        <p:spPr>
          <a:xfrm>
            <a:off x="0" y="0"/>
            <a:ext cx="9144000" cy="5143500"/>
          </a:xfrm>
          <a:prstGeom prst="rect">
            <a:avLst/>
          </a:prstGeom>
          <a:solidFill>
            <a:srgbClr val="3A76C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44278" y="1524949"/>
            <a:ext cx="3035242" cy="1192085"/>
          </a:xfrm>
          <a:prstGeom prst="rect">
            <a:avLst/>
          </a:prstGeom>
        </p:spPr>
        <p:txBody>
          <a:bodyPr anchor="b" anchorCtr="0"/>
          <a:lstStyle>
            <a:lvl1pPr algn="l">
              <a:lnSpc>
                <a:spcPct val="90000"/>
              </a:lnSpc>
              <a:defRPr sz="3000" b="1" i="0" baseline="0">
                <a:solidFill>
                  <a:schemeClr val="bg1"/>
                </a:solidFill>
                <a:latin typeface="+mj-lt"/>
                <a:ea typeface="Arial Black" charset="0"/>
                <a:cs typeface="Arial Black" charset="0"/>
              </a:defRPr>
            </a:lvl1pPr>
          </a:lstStyle>
          <a:p>
            <a:r>
              <a:rPr lang="en-US"/>
              <a:t>Click to add text</a:t>
            </a:r>
          </a:p>
        </p:txBody>
      </p:sp>
      <p:sp>
        <p:nvSpPr>
          <p:cNvPr id="9" name="Text Placeholder 19"/>
          <p:cNvSpPr>
            <a:spLocks noGrp="1"/>
          </p:cNvSpPr>
          <p:nvPr>
            <p:ph type="body" sz="quarter" idx="10" hasCustomPrompt="1"/>
          </p:nvPr>
        </p:nvSpPr>
        <p:spPr>
          <a:xfrm>
            <a:off x="744278" y="2855138"/>
            <a:ext cx="3035242" cy="996802"/>
          </a:xfrm>
          <a:prstGeom prst="rect">
            <a:avLst/>
          </a:prstGeom>
        </p:spPr>
        <p:txBody>
          <a:bodyPr/>
          <a:lstStyle>
            <a:lvl1pPr marL="0" indent="0" algn="l">
              <a:buNone/>
              <a:defRPr sz="2000" b="0" i="0">
                <a:solidFill>
                  <a:schemeClr val="bg1"/>
                </a:solidFill>
                <a:effectLst/>
                <a:latin typeface="Arial" charset="0"/>
                <a:ea typeface="Arial" charset="0"/>
                <a:cs typeface="Arial" charset="0"/>
              </a:defRPr>
            </a:lvl1pPr>
          </a:lstStyle>
          <a:p>
            <a:pPr lvl="0"/>
            <a:r>
              <a:rPr lang="en-US"/>
              <a:t>Click to add text</a:t>
            </a:r>
          </a:p>
        </p:txBody>
      </p:sp>
      <p:pic>
        <p:nvPicPr>
          <p:cNvPr id="11" name="Picture 10">
            <a:extLst>
              <a:ext uri="{FF2B5EF4-FFF2-40B4-BE49-F238E27FC236}">
                <a16:creationId xmlns:a16="http://schemas.microsoft.com/office/drawing/2014/main" id="{0F71E2CC-EDD1-3B48-BD6B-91E426A4546C}"/>
              </a:ext>
            </a:extLst>
          </p:cNvPr>
          <p:cNvPicPr>
            <a:picLocks noChangeAspect="1"/>
          </p:cNvPicPr>
          <p:nvPr userDrawn="1"/>
        </p:nvPicPr>
        <p:blipFill rotWithShape="1">
          <a:blip r:embed="rId3" cstate="print">
            <a:alphaModFix amt="20000"/>
            <a:extLst>
              <a:ext uri="{28A0092B-C50C-407E-A947-70E740481C1C}">
                <a14:useLocalDpi xmlns:a14="http://schemas.microsoft.com/office/drawing/2010/main"/>
              </a:ext>
            </a:extLst>
          </a:blip>
          <a:srcRect r="12831"/>
          <a:stretch/>
        </p:blipFill>
        <p:spPr>
          <a:xfrm>
            <a:off x="5453001" y="542297"/>
            <a:ext cx="3685527" cy="3723166"/>
          </a:xfrm>
          <a:prstGeom prst="rect">
            <a:avLst/>
          </a:prstGeom>
        </p:spPr>
      </p:pic>
      <p:sp>
        <p:nvSpPr>
          <p:cNvPr id="10"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chemeClr val="bg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a:p>
        </p:txBody>
      </p:sp>
      <p:sp>
        <p:nvSpPr>
          <p:cNvPr id="17" name="Rectangle 16">
            <a:extLst>
              <a:ext uri="{FF2B5EF4-FFF2-40B4-BE49-F238E27FC236}">
                <a16:creationId xmlns:a16="http://schemas.microsoft.com/office/drawing/2014/main" id="{FC272194-A81C-CE4C-BB42-EEB935F2D12E}"/>
              </a:ext>
            </a:extLst>
          </p:cNvPr>
          <p:cNvSpPr/>
          <p:nvPr userDrawn="1"/>
        </p:nvSpPr>
        <p:spPr>
          <a:xfrm>
            <a:off x="3772554" y="4762971"/>
            <a:ext cx="1600118" cy="200055"/>
          </a:xfrm>
          <a:prstGeom prst="rect">
            <a:avLst/>
          </a:prstGeom>
        </p:spPr>
        <p:txBody>
          <a:bodyPr wrap="none">
            <a:spAutoFit/>
          </a:bodyPr>
          <a:lstStyle/>
          <a:p>
            <a:pPr algn="ctr"/>
            <a:r>
              <a:rPr lang="en-US" sz="700" dirty="0">
                <a:solidFill>
                  <a:schemeClr val="bg1"/>
                </a:solidFill>
              </a:rPr>
              <a:t>© 2023 SHRM. All Rights Reserved</a:t>
            </a:r>
          </a:p>
        </p:txBody>
      </p:sp>
      <p:pic>
        <p:nvPicPr>
          <p:cNvPr id="5" name="Picture 4">
            <a:extLst>
              <a:ext uri="{FF2B5EF4-FFF2-40B4-BE49-F238E27FC236}">
                <a16:creationId xmlns:a16="http://schemas.microsoft.com/office/drawing/2014/main" id="{5F9B84BB-180B-6788-AEA5-413F7B1E4389}"/>
              </a:ext>
            </a:extLst>
          </p:cNvPr>
          <p:cNvPicPr>
            <a:picLocks noChangeAspect="1"/>
          </p:cNvPicPr>
          <p:nvPr userDrawn="1"/>
        </p:nvPicPr>
        <p:blipFill>
          <a:blip r:embed="rId4"/>
          <a:srcRect/>
          <a:stretch/>
        </p:blipFill>
        <p:spPr>
          <a:xfrm>
            <a:off x="7860045" y="4569764"/>
            <a:ext cx="780994" cy="379038"/>
          </a:xfrm>
          <a:prstGeom prst="rect">
            <a:avLst/>
          </a:prstGeom>
        </p:spPr>
      </p:pic>
    </p:spTree>
    <p:extLst>
      <p:ext uri="{BB962C8B-B14F-4D97-AF65-F5344CB8AC3E}">
        <p14:creationId xmlns:p14="http://schemas.microsoft.com/office/powerpoint/2010/main" val="578385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column w subhead">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612336" y="320040"/>
            <a:ext cx="8074479" cy="868680"/>
          </a:xfrm>
          <a:prstGeom prst="rect">
            <a:avLst/>
          </a:prstGeom>
        </p:spPr>
        <p:txBody>
          <a:bodyPr tIns="0" anchor="t" anchorCtr="0"/>
          <a:lstStyle>
            <a:lvl1pPr algn="l">
              <a:lnSpc>
                <a:spcPts val="3340"/>
              </a:lnSpc>
              <a:defRPr sz="2000" b="1" i="0" baseline="0">
                <a:solidFill>
                  <a:schemeClr val="accent1"/>
                </a:solidFill>
                <a:latin typeface="+mj-lt"/>
                <a:ea typeface="Arial Black" charset="0"/>
                <a:cs typeface="Arial Black" charset="0"/>
              </a:defRPr>
            </a:lvl1pPr>
          </a:lstStyle>
          <a:p>
            <a:r>
              <a:rPr lang="en-US"/>
              <a:t>Click to add text</a:t>
            </a:r>
            <a:br>
              <a:rPr lang="en-US"/>
            </a:br>
            <a:r>
              <a:rPr lang="en-US"/>
              <a:t>Can be two lines</a:t>
            </a:r>
          </a:p>
        </p:txBody>
      </p:sp>
      <p:sp>
        <p:nvSpPr>
          <p:cNvPr id="8" name="Text Placeholder 3"/>
          <p:cNvSpPr>
            <a:spLocks noGrp="1"/>
          </p:cNvSpPr>
          <p:nvPr>
            <p:ph type="body" sz="quarter" idx="13" hasCustomPrompt="1"/>
          </p:nvPr>
        </p:nvSpPr>
        <p:spPr>
          <a:xfrm>
            <a:off x="612336" y="1600200"/>
            <a:ext cx="8074479" cy="2843353"/>
          </a:xfrm>
          <a:prstGeom prst="rect">
            <a:avLst/>
          </a:prstGeom>
        </p:spPr>
        <p:txBody>
          <a:bodyPr vert="horz"/>
          <a:lstStyle>
            <a:lvl1pPr marL="0" marR="0" indent="0" algn="l" defTabSz="457155" rtl="0" eaLnBrk="1" fontAlgn="auto" latinLnBrk="0" hangingPunct="1">
              <a:lnSpc>
                <a:spcPts val="1780"/>
              </a:lnSpc>
              <a:spcBef>
                <a:spcPts val="0"/>
              </a:spcBef>
              <a:spcAft>
                <a:spcPts val="1200"/>
              </a:spcAft>
              <a:buClrTx/>
              <a:buSzTx/>
              <a:buFont typeface="Arial"/>
              <a:buNone/>
              <a:tabLst/>
              <a:defRPr lang="en-US" sz="1100" b="0" i="0">
                <a:solidFill>
                  <a:schemeClr val="tx1">
                    <a:lumMod val="65000"/>
                    <a:lumOff val="35000"/>
                  </a:schemeClr>
                </a:solidFill>
                <a:effectLst/>
                <a:latin typeface="+mj-lt"/>
                <a:ea typeface="Arial" charset="0"/>
                <a:cs typeface="Arial" charset="0"/>
              </a:defRPr>
            </a:lvl1pPr>
          </a:lstStyle>
          <a:p>
            <a:pPr lvl="0"/>
            <a:r>
              <a:rPr lang="en-US"/>
              <a:t>Click to add text</a:t>
            </a:r>
          </a:p>
        </p:txBody>
      </p:sp>
      <p:sp>
        <p:nvSpPr>
          <p:cNvPr id="3" name="Text Placeholder 2"/>
          <p:cNvSpPr>
            <a:spLocks noGrp="1"/>
          </p:cNvSpPr>
          <p:nvPr>
            <p:ph type="body" sz="quarter" idx="15" hasCustomPrompt="1"/>
          </p:nvPr>
        </p:nvSpPr>
        <p:spPr>
          <a:xfrm>
            <a:off x="612777" y="1188720"/>
            <a:ext cx="8074025" cy="389335"/>
          </a:xfrm>
          <a:prstGeom prst="rect">
            <a:avLst/>
          </a:prstGeom>
        </p:spPr>
        <p:txBody>
          <a:bodyPr anchor="ctr" anchorCtr="0"/>
          <a:lstStyle>
            <a:lvl1pPr marL="0" indent="0" algn="l">
              <a:buNone/>
              <a:defRPr sz="1500" b="0" i="0">
                <a:solidFill>
                  <a:schemeClr val="tx1">
                    <a:lumMod val="50000"/>
                    <a:lumOff val="50000"/>
                  </a:schemeClr>
                </a:solidFill>
                <a:latin typeface="+mj-lt"/>
                <a:ea typeface="Arial" charset="0"/>
                <a:cs typeface="Arial" charset="0"/>
              </a:defRPr>
            </a:lvl1pPr>
          </a:lstStyle>
          <a:p>
            <a:pPr lvl="0"/>
            <a:r>
              <a:rPr lang="en-US"/>
              <a:t>Click to add text</a:t>
            </a:r>
          </a:p>
        </p:txBody>
      </p:sp>
      <p:sp>
        <p:nvSpPr>
          <p:cNvPr id="10"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a:p>
        </p:txBody>
      </p:sp>
    </p:spTree>
    <p:extLst>
      <p:ext uri="{BB962C8B-B14F-4D97-AF65-F5344CB8AC3E}">
        <p14:creationId xmlns:p14="http://schemas.microsoft.com/office/powerpoint/2010/main" val="41494672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ngle Line Header_subhead_1 column ">
    <p:spTree>
      <p:nvGrpSpPr>
        <p:cNvPr id="1" name=""/>
        <p:cNvGrpSpPr/>
        <p:nvPr/>
      </p:nvGrpSpPr>
      <p:grpSpPr>
        <a:xfrm>
          <a:off x="0" y="0"/>
          <a:ext cx="0" cy="0"/>
          <a:chOff x="0" y="0"/>
          <a:chExt cx="0" cy="0"/>
        </a:xfrm>
      </p:grpSpPr>
      <p:sp>
        <p:nvSpPr>
          <p:cNvPr id="8" name="Text Placeholder 3"/>
          <p:cNvSpPr>
            <a:spLocks noGrp="1"/>
          </p:cNvSpPr>
          <p:nvPr>
            <p:ph type="body" sz="quarter" idx="13" hasCustomPrompt="1"/>
          </p:nvPr>
        </p:nvSpPr>
        <p:spPr>
          <a:xfrm>
            <a:off x="612336" y="1216152"/>
            <a:ext cx="8074479" cy="3210214"/>
          </a:xfrm>
          <a:prstGeom prst="rect">
            <a:avLst/>
          </a:prstGeom>
        </p:spPr>
        <p:txBody>
          <a:bodyPr vert="horz"/>
          <a:lstStyle>
            <a:lvl1pPr marL="0" marR="0" indent="0" algn="l" defTabSz="457155" rtl="0" eaLnBrk="1" fontAlgn="auto" latinLnBrk="0" hangingPunct="1">
              <a:lnSpc>
                <a:spcPts val="1780"/>
              </a:lnSpc>
              <a:spcBef>
                <a:spcPts val="0"/>
              </a:spcBef>
              <a:spcAft>
                <a:spcPts val="1200"/>
              </a:spcAft>
              <a:buClrTx/>
              <a:buSzTx/>
              <a:buFont typeface="Arial"/>
              <a:buNone/>
              <a:tabLst/>
              <a:defRPr lang="en-US" sz="1100" b="0" i="0">
                <a:solidFill>
                  <a:schemeClr val="tx1">
                    <a:lumMod val="65000"/>
                    <a:lumOff val="35000"/>
                  </a:schemeClr>
                </a:solidFill>
                <a:effectLst/>
                <a:latin typeface="Arial" charset="0"/>
                <a:ea typeface="Arial" charset="0"/>
                <a:cs typeface="Arial" charset="0"/>
              </a:defRPr>
            </a:lvl1pPr>
          </a:lstStyle>
          <a:p>
            <a:pPr lvl="0"/>
            <a:r>
              <a:rPr lang="en-US"/>
              <a:t>Click to add text</a:t>
            </a:r>
          </a:p>
        </p:txBody>
      </p:sp>
      <p:sp>
        <p:nvSpPr>
          <p:cNvPr id="7" name="Title 1"/>
          <p:cNvSpPr>
            <a:spLocks noGrp="1"/>
          </p:cNvSpPr>
          <p:nvPr>
            <p:ph type="ctrTitle" hasCustomPrompt="1"/>
          </p:nvPr>
        </p:nvSpPr>
        <p:spPr>
          <a:xfrm>
            <a:off x="611885" y="320040"/>
            <a:ext cx="8074920" cy="484632"/>
          </a:xfrm>
          <a:prstGeom prst="rect">
            <a:avLst/>
          </a:prstGeom>
        </p:spPr>
        <p:txBody>
          <a:bodyPr tIns="0" bIns="0" anchor="t" anchorCtr="0"/>
          <a:lstStyle>
            <a:lvl1pPr algn="l">
              <a:lnSpc>
                <a:spcPts val="3340"/>
              </a:lnSpc>
              <a:defRPr sz="2000" b="1" i="0" baseline="0">
                <a:solidFill>
                  <a:schemeClr val="accent1"/>
                </a:solidFill>
                <a:latin typeface="+mj-lt"/>
                <a:ea typeface="Arial Black" charset="0"/>
                <a:cs typeface="Arial Black" charset="0"/>
              </a:defRPr>
            </a:lvl1pPr>
          </a:lstStyle>
          <a:p>
            <a:r>
              <a:rPr lang="en-US"/>
              <a:t>Click to add text</a:t>
            </a:r>
          </a:p>
        </p:txBody>
      </p:sp>
      <p:sp>
        <p:nvSpPr>
          <p:cNvPr id="10" name="Text Placeholder 2"/>
          <p:cNvSpPr>
            <a:spLocks noGrp="1"/>
          </p:cNvSpPr>
          <p:nvPr>
            <p:ph type="body" sz="quarter" idx="15" hasCustomPrompt="1"/>
          </p:nvPr>
        </p:nvSpPr>
        <p:spPr>
          <a:xfrm>
            <a:off x="612336" y="795528"/>
            <a:ext cx="8074466" cy="389335"/>
          </a:xfrm>
          <a:prstGeom prst="rect">
            <a:avLst/>
          </a:prstGeom>
        </p:spPr>
        <p:txBody>
          <a:bodyPr anchor="ctr" anchorCtr="0"/>
          <a:lstStyle>
            <a:lvl1pPr marL="0" indent="0" algn="l">
              <a:buNone/>
              <a:defRPr sz="1500" b="0" i="0">
                <a:solidFill>
                  <a:schemeClr val="tx1">
                    <a:lumMod val="50000"/>
                    <a:lumOff val="50000"/>
                  </a:schemeClr>
                </a:solidFill>
                <a:latin typeface="Arial" charset="0"/>
                <a:ea typeface="Arial" charset="0"/>
                <a:cs typeface="Arial" charset="0"/>
              </a:defRPr>
            </a:lvl1pPr>
          </a:lstStyle>
          <a:p>
            <a:pPr lvl="0"/>
            <a:r>
              <a:rPr lang="en-US"/>
              <a:t>Click to add text</a:t>
            </a:r>
          </a:p>
        </p:txBody>
      </p:sp>
      <p:sp>
        <p:nvSpPr>
          <p:cNvPr id="12"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a:p>
        </p:txBody>
      </p:sp>
    </p:spTree>
    <p:extLst>
      <p:ext uri="{BB962C8B-B14F-4D97-AF65-F5344CB8AC3E}">
        <p14:creationId xmlns:p14="http://schemas.microsoft.com/office/powerpoint/2010/main" val="15802661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lumn w No subhead box">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612336" y="320040"/>
            <a:ext cx="8074479" cy="868680"/>
          </a:xfrm>
          <a:prstGeom prst="rect">
            <a:avLst/>
          </a:prstGeom>
        </p:spPr>
        <p:txBody>
          <a:bodyPr tIns="0" anchor="t" anchorCtr="0"/>
          <a:lstStyle>
            <a:lvl1pPr algn="l">
              <a:lnSpc>
                <a:spcPts val="3340"/>
              </a:lnSpc>
              <a:defRPr sz="2000" b="1" i="0" baseline="0">
                <a:solidFill>
                  <a:schemeClr val="accent1"/>
                </a:solidFill>
                <a:latin typeface="+mj-lt"/>
                <a:ea typeface="Arial Black" charset="0"/>
                <a:cs typeface="Arial Black" charset="0"/>
              </a:defRPr>
            </a:lvl1pPr>
          </a:lstStyle>
          <a:p>
            <a:r>
              <a:rPr lang="en-US"/>
              <a:t>Click to add text</a:t>
            </a:r>
            <a:br>
              <a:rPr lang="en-US"/>
            </a:br>
            <a:r>
              <a:rPr lang="en-US"/>
              <a:t>Can be two lines</a:t>
            </a:r>
          </a:p>
        </p:txBody>
      </p:sp>
      <p:sp>
        <p:nvSpPr>
          <p:cNvPr id="8" name="Text Placeholder 3"/>
          <p:cNvSpPr>
            <a:spLocks noGrp="1"/>
          </p:cNvSpPr>
          <p:nvPr>
            <p:ph type="body" sz="quarter" idx="13" hasCustomPrompt="1"/>
          </p:nvPr>
        </p:nvSpPr>
        <p:spPr>
          <a:xfrm>
            <a:off x="612336" y="1280160"/>
            <a:ext cx="8074479" cy="3119120"/>
          </a:xfrm>
          <a:prstGeom prst="rect">
            <a:avLst/>
          </a:prstGeom>
        </p:spPr>
        <p:txBody>
          <a:bodyPr vert="horz" numCol="2" spcCol="457200"/>
          <a:lstStyle>
            <a:lvl1pPr marL="0" marR="0" indent="0" algn="l" defTabSz="457155" rtl="0" eaLnBrk="1" fontAlgn="auto" latinLnBrk="0" hangingPunct="1">
              <a:lnSpc>
                <a:spcPts val="1780"/>
              </a:lnSpc>
              <a:spcBef>
                <a:spcPts val="0"/>
              </a:spcBef>
              <a:spcAft>
                <a:spcPts val="1200"/>
              </a:spcAft>
              <a:buClrTx/>
              <a:buSzTx/>
              <a:buFont typeface="Arial"/>
              <a:buNone/>
              <a:tabLst/>
              <a:defRPr lang="en-US" sz="1100" b="0" i="0">
                <a:solidFill>
                  <a:schemeClr val="tx1">
                    <a:lumMod val="65000"/>
                    <a:lumOff val="35000"/>
                  </a:schemeClr>
                </a:solidFill>
                <a:effectLst/>
                <a:latin typeface="Arial" charset="0"/>
                <a:ea typeface="Arial" charset="0"/>
                <a:cs typeface="Arial" charset="0"/>
              </a:defRPr>
            </a:lvl1pPr>
          </a:lstStyle>
          <a:p>
            <a:pPr lvl="0"/>
            <a:r>
              <a:rPr lang="en-US"/>
              <a:t>Click to add text</a:t>
            </a:r>
          </a:p>
        </p:txBody>
      </p:sp>
      <p:sp>
        <p:nvSpPr>
          <p:cNvPr id="10"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a:p>
        </p:txBody>
      </p:sp>
    </p:spTree>
    <p:extLst>
      <p:ext uri="{BB962C8B-B14F-4D97-AF65-F5344CB8AC3E}">
        <p14:creationId xmlns:p14="http://schemas.microsoft.com/office/powerpoint/2010/main" val="511478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D27856-C9FF-4844-A962-6417933E654A}"/>
              </a:ext>
            </a:extLst>
          </p:cNvPr>
          <p:cNvSpPr/>
          <p:nvPr userDrawn="1"/>
        </p:nvSpPr>
        <p:spPr>
          <a:xfrm>
            <a:off x="0" y="1"/>
            <a:ext cx="9144000" cy="51435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pic>
        <p:nvPicPr>
          <p:cNvPr id="4" name="Picture 3" descr="cover.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182" y="1"/>
            <a:ext cx="9137904" cy="4596384"/>
          </a:xfrm>
          <a:prstGeom prst="rect">
            <a:avLst/>
          </a:prstGeom>
        </p:spPr>
      </p:pic>
      <p:sp>
        <p:nvSpPr>
          <p:cNvPr id="3" name="Rectangle 2">
            <a:extLst>
              <a:ext uri="{FF2B5EF4-FFF2-40B4-BE49-F238E27FC236}">
                <a16:creationId xmlns:a16="http://schemas.microsoft.com/office/drawing/2014/main" id="{FC272194-A81C-CE4C-BB42-EEB935F2D12E}"/>
              </a:ext>
            </a:extLst>
          </p:cNvPr>
          <p:cNvSpPr/>
          <p:nvPr userDrawn="1"/>
        </p:nvSpPr>
        <p:spPr>
          <a:xfrm>
            <a:off x="3771941" y="4769070"/>
            <a:ext cx="1600118" cy="200055"/>
          </a:xfrm>
          <a:prstGeom prst="rect">
            <a:avLst/>
          </a:prstGeom>
        </p:spPr>
        <p:txBody>
          <a:bodyPr wrap="none">
            <a:spAutoFit/>
          </a:bodyPr>
          <a:lstStyle/>
          <a:p>
            <a:pPr algn="ctr"/>
            <a:r>
              <a:rPr lang="en-US" sz="700" dirty="0">
                <a:solidFill>
                  <a:srgbClr val="293C61"/>
                </a:solidFill>
              </a:rPr>
              <a:t>© 2023 SHRM. All Rights Reserved</a:t>
            </a:r>
          </a:p>
        </p:txBody>
      </p:sp>
      <p:sp>
        <p:nvSpPr>
          <p:cNvPr id="9" name="Rectangle 8">
            <a:extLst>
              <a:ext uri="{FF2B5EF4-FFF2-40B4-BE49-F238E27FC236}">
                <a16:creationId xmlns:a16="http://schemas.microsoft.com/office/drawing/2014/main" id="{D5970929-66C1-4DAD-BA29-2D8EBBAAD72F}"/>
              </a:ext>
            </a:extLst>
          </p:cNvPr>
          <p:cNvSpPr/>
          <p:nvPr userDrawn="1"/>
        </p:nvSpPr>
        <p:spPr>
          <a:xfrm>
            <a:off x="0" y="1271588"/>
            <a:ext cx="9144000" cy="2570162"/>
          </a:xfrm>
          <a:prstGeom prst="rect">
            <a:avLst/>
          </a:prstGeom>
          <a:solidFill>
            <a:srgbClr val="1B3C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 picture containing drawing, light, knot&#10;&#10;Description automatically generated">
            <a:extLst>
              <a:ext uri="{FF2B5EF4-FFF2-40B4-BE49-F238E27FC236}">
                <a16:creationId xmlns:a16="http://schemas.microsoft.com/office/drawing/2014/main" id="{BB8DC518-C047-4909-A487-2392F5BE75B3}"/>
              </a:ext>
            </a:extLst>
          </p:cNvPr>
          <p:cNvPicPr>
            <a:picLocks noChangeAspect="1"/>
          </p:cNvPicPr>
          <p:nvPr userDrawn="1"/>
        </p:nvPicPr>
        <p:blipFill>
          <a:blip r:embed="rId3"/>
          <a:stretch>
            <a:fillRect/>
          </a:stretch>
        </p:blipFill>
        <p:spPr>
          <a:xfrm>
            <a:off x="0" y="1514474"/>
            <a:ext cx="9144000" cy="2282825"/>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1EEA772F-A3BE-465A-ADA6-99C09FCB1B8A}"/>
              </a:ext>
            </a:extLst>
          </p:cNvPr>
          <p:cNvPicPr>
            <a:picLocks noChangeAspect="1"/>
          </p:cNvPicPr>
          <p:nvPr userDrawn="1"/>
        </p:nvPicPr>
        <p:blipFill>
          <a:blip r:embed="rId4"/>
          <a:stretch>
            <a:fillRect/>
          </a:stretch>
        </p:blipFill>
        <p:spPr>
          <a:xfrm>
            <a:off x="3378643" y="3176521"/>
            <a:ext cx="2386714" cy="470288"/>
          </a:xfrm>
          <a:prstGeom prst="rect">
            <a:avLst/>
          </a:prstGeom>
        </p:spPr>
      </p:pic>
      <p:cxnSp>
        <p:nvCxnSpPr>
          <p:cNvPr id="13" name="Straight Connector 12">
            <a:extLst>
              <a:ext uri="{FF2B5EF4-FFF2-40B4-BE49-F238E27FC236}">
                <a16:creationId xmlns:a16="http://schemas.microsoft.com/office/drawing/2014/main" id="{ABFAB5E4-1257-4B54-B164-D780B967F565}"/>
              </a:ext>
            </a:extLst>
          </p:cNvPr>
          <p:cNvCxnSpPr>
            <a:cxnSpLocks/>
          </p:cNvCxnSpPr>
          <p:nvPr userDrawn="1"/>
        </p:nvCxnSpPr>
        <p:spPr>
          <a:xfrm>
            <a:off x="1036675" y="2766192"/>
            <a:ext cx="7070651"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78B4BFAC-0B7E-E348-8970-9CEFAA326329}"/>
              </a:ext>
            </a:extLst>
          </p:cNvPr>
          <p:cNvSpPr>
            <a:spLocks noGrp="1"/>
          </p:cNvSpPr>
          <p:nvPr>
            <p:ph type="ctrTitle"/>
          </p:nvPr>
        </p:nvSpPr>
        <p:spPr>
          <a:xfrm>
            <a:off x="696138" y="1938834"/>
            <a:ext cx="7751724" cy="876948"/>
          </a:xfrm>
          <a:prstGeom prst="rect">
            <a:avLst/>
          </a:prstGeom>
        </p:spPr>
        <p:txBody>
          <a:bodyPr anchor="ctr">
            <a:noAutofit/>
          </a:bodyPr>
          <a:lstStyle>
            <a:lvl1pPr algn="ctr" defTabSz="457200" rtl="0" eaLnBrk="0" fontAlgn="base" hangingPunct="0">
              <a:spcBef>
                <a:spcPct val="0"/>
              </a:spcBef>
              <a:spcAft>
                <a:spcPct val="0"/>
              </a:spcAft>
              <a:defRPr lang="en-US" sz="3600" b="1" kern="1200" dirty="0">
                <a:solidFill>
                  <a:schemeClr val="bg1"/>
                </a:solidFill>
                <a:latin typeface="Arial" charset="0"/>
                <a:ea typeface="+mn-ea"/>
                <a:cs typeface="+mn-cs"/>
              </a:defRPr>
            </a:lvl1pPr>
          </a:lstStyle>
          <a:p>
            <a:r>
              <a:rPr lang="en-US"/>
              <a:t>Click to edit Master title style</a:t>
            </a:r>
          </a:p>
        </p:txBody>
      </p:sp>
    </p:spTree>
    <p:extLst>
      <p:ext uri="{BB962C8B-B14F-4D97-AF65-F5344CB8AC3E}">
        <p14:creationId xmlns:p14="http://schemas.microsoft.com/office/powerpoint/2010/main" val="16171229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ouble Line Header_Subhead box List text">
    <p:spTree>
      <p:nvGrpSpPr>
        <p:cNvPr id="1" name=""/>
        <p:cNvGrpSpPr/>
        <p:nvPr/>
      </p:nvGrpSpPr>
      <p:grpSpPr>
        <a:xfrm>
          <a:off x="0" y="0"/>
          <a:ext cx="0" cy="0"/>
          <a:chOff x="0" y="0"/>
          <a:chExt cx="0" cy="0"/>
        </a:xfrm>
      </p:grpSpPr>
      <p:sp>
        <p:nvSpPr>
          <p:cNvPr id="8" name="Text Placeholder 3"/>
          <p:cNvSpPr>
            <a:spLocks noGrp="1"/>
          </p:cNvSpPr>
          <p:nvPr>
            <p:ph type="body" sz="quarter" idx="13" hasCustomPrompt="1"/>
          </p:nvPr>
        </p:nvSpPr>
        <p:spPr>
          <a:xfrm>
            <a:off x="612336" y="1600200"/>
            <a:ext cx="8074479" cy="2785733"/>
          </a:xfrm>
          <a:prstGeom prst="rect">
            <a:avLst/>
          </a:prstGeom>
        </p:spPr>
        <p:txBody>
          <a:bodyPr vert="horz" numCol="2" spcCol="457200"/>
          <a:lstStyle>
            <a:lvl1pPr marL="0" marR="0" indent="0" algn="l" defTabSz="457155" rtl="0" eaLnBrk="1" fontAlgn="auto" latinLnBrk="0" hangingPunct="1">
              <a:lnSpc>
                <a:spcPts val="1780"/>
              </a:lnSpc>
              <a:spcBef>
                <a:spcPts val="0"/>
              </a:spcBef>
              <a:spcAft>
                <a:spcPts val="1200"/>
              </a:spcAft>
              <a:buClrTx/>
              <a:buSzTx/>
              <a:buFont typeface="Arial"/>
              <a:buNone/>
              <a:tabLst/>
              <a:defRPr lang="en-US" sz="1300" b="0" i="0">
                <a:solidFill>
                  <a:schemeClr val="tx1">
                    <a:lumMod val="65000"/>
                    <a:lumOff val="35000"/>
                  </a:schemeClr>
                </a:solidFill>
                <a:effectLst/>
                <a:latin typeface="Arial" charset="0"/>
                <a:ea typeface="Arial" charset="0"/>
                <a:cs typeface="Arial" charset="0"/>
              </a:defRPr>
            </a:lvl1pPr>
            <a:lvl2pPr>
              <a:defRPr sz="1100">
                <a:solidFill>
                  <a:srgbClr val="595959"/>
                </a:solidFill>
              </a:defRPr>
            </a:lvl2pPr>
            <a:lvl3pPr>
              <a:defRPr sz="1100">
                <a:solidFill>
                  <a:srgbClr val="595959"/>
                </a:solidFill>
              </a:defRPr>
            </a:lvl3pPr>
            <a:lvl4pPr>
              <a:defRPr sz="1100">
                <a:solidFill>
                  <a:srgbClr val="595959"/>
                </a:solidFill>
              </a:defRPr>
            </a:lvl4pPr>
            <a:lvl5pPr>
              <a:defRPr sz="1100">
                <a:solidFill>
                  <a:srgbClr val="595959"/>
                </a:solidFill>
              </a:defRPr>
            </a:lvl5pPr>
          </a:lstStyle>
          <a:p>
            <a:pPr lvl="1"/>
            <a:r>
              <a:rPr lang="en-US"/>
              <a:t>Click to add text</a:t>
            </a:r>
          </a:p>
        </p:txBody>
      </p:sp>
      <p:sp>
        <p:nvSpPr>
          <p:cNvPr id="7" name="Title 1"/>
          <p:cNvSpPr>
            <a:spLocks noGrp="1"/>
          </p:cNvSpPr>
          <p:nvPr>
            <p:ph type="ctrTitle" hasCustomPrompt="1"/>
          </p:nvPr>
        </p:nvSpPr>
        <p:spPr>
          <a:xfrm>
            <a:off x="612336" y="320040"/>
            <a:ext cx="8074479" cy="868680"/>
          </a:xfrm>
          <a:prstGeom prst="rect">
            <a:avLst/>
          </a:prstGeom>
        </p:spPr>
        <p:txBody>
          <a:bodyPr tIns="0" anchor="t" anchorCtr="0"/>
          <a:lstStyle>
            <a:lvl1pPr algn="l">
              <a:lnSpc>
                <a:spcPts val="3340"/>
              </a:lnSpc>
              <a:defRPr sz="2000" b="1" i="0" baseline="0">
                <a:solidFill>
                  <a:schemeClr val="accent1"/>
                </a:solidFill>
                <a:latin typeface="+mj-lt"/>
                <a:ea typeface="Arial Black" charset="0"/>
                <a:cs typeface="Arial Black" charset="0"/>
              </a:defRPr>
            </a:lvl1pPr>
          </a:lstStyle>
          <a:p>
            <a:r>
              <a:rPr lang="en-US"/>
              <a:t>Click to add text</a:t>
            </a:r>
            <a:br>
              <a:rPr lang="en-US"/>
            </a:br>
            <a:r>
              <a:rPr lang="en-US"/>
              <a:t>Can be two lines</a:t>
            </a:r>
          </a:p>
        </p:txBody>
      </p:sp>
      <p:sp>
        <p:nvSpPr>
          <p:cNvPr id="11" name="Text Placeholder 2"/>
          <p:cNvSpPr>
            <a:spLocks noGrp="1"/>
          </p:cNvSpPr>
          <p:nvPr>
            <p:ph type="body" sz="quarter" idx="15" hasCustomPrompt="1"/>
          </p:nvPr>
        </p:nvSpPr>
        <p:spPr>
          <a:xfrm>
            <a:off x="612777" y="1188720"/>
            <a:ext cx="8074025" cy="389335"/>
          </a:xfrm>
          <a:prstGeom prst="rect">
            <a:avLst/>
          </a:prstGeom>
        </p:spPr>
        <p:txBody>
          <a:bodyPr anchor="ctr" anchorCtr="0"/>
          <a:lstStyle>
            <a:lvl1pPr marL="0" indent="0" algn="l">
              <a:buNone/>
              <a:defRPr sz="1500" b="0" i="0">
                <a:solidFill>
                  <a:srgbClr val="7F7F7F"/>
                </a:solidFill>
                <a:latin typeface="Arial" charset="0"/>
                <a:ea typeface="Arial" charset="0"/>
                <a:cs typeface="Arial" charset="0"/>
              </a:defRPr>
            </a:lvl1pPr>
          </a:lstStyle>
          <a:p>
            <a:pPr lvl="0"/>
            <a:r>
              <a:rPr lang="en-US"/>
              <a:t>Click to add text</a:t>
            </a:r>
          </a:p>
        </p:txBody>
      </p:sp>
      <p:sp>
        <p:nvSpPr>
          <p:cNvPr id="10"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a:p>
        </p:txBody>
      </p:sp>
    </p:spTree>
    <p:extLst>
      <p:ext uri="{BB962C8B-B14F-4D97-AF65-F5344CB8AC3E}">
        <p14:creationId xmlns:p14="http://schemas.microsoft.com/office/powerpoint/2010/main" val="18735974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ngle Header w Subhead box List text">
    <p:spTree>
      <p:nvGrpSpPr>
        <p:cNvPr id="1" name=""/>
        <p:cNvGrpSpPr/>
        <p:nvPr/>
      </p:nvGrpSpPr>
      <p:grpSpPr>
        <a:xfrm>
          <a:off x="0" y="0"/>
          <a:ext cx="0" cy="0"/>
          <a:chOff x="0" y="0"/>
          <a:chExt cx="0" cy="0"/>
        </a:xfrm>
      </p:grpSpPr>
      <p:sp>
        <p:nvSpPr>
          <p:cNvPr id="8" name="Text Placeholder 3"/>
          <p:cNvSpPr>
            <a:spLocks noGrp="1"/>
          </p:cNvSpPr>
          <p:nvPr>
            <p:ph type="body" sz="quarter" idx="13" hasCustomPrompt="1"/>
          </p:nvPr>
        </p:nvSpPr>
        <p:spPr>
          <a:xfrm>
            <a:off x="612336" y="1216152"/>
            <a:ext cx="8074479" cy="3232688"/>
          </a:xfrm>
          <a:prstGeom prst="rect">
            <a:avLst/>
          </a:prstGeom>
        </p:spPr>
        <p:txBody>
          <a:bodyPr vert="horz" numCol="2" spcCol="457200"/>
          <a:lstStyle>
            <a:lvl1pPr marL="0" marR="0" indent="0" algn="l" defTabSz="457155" rtl="0" eaLnBrk="1" fontAlgn="auto" latinLnBrk="0" hangingPunct="1">
              <a:lnSpc>
                <a:spcPts val="1780"/>
              </a:lnSpc>
              <a:spcBef>
                <a:spcPts val="0"/>
              </a:spcBef>
              <a:spcAft>
                <a:spcPts val="1200"/>
              </a:spcAft>
              <a:buClrTx/>
              <a:buSzTx/>
              <a:buFont typeface="Arial"/>
              <a:buNone/>
              <a:tabLst/>
              <a:defRPr lang="en-US" sz="1300" b="0" i="0">
                <a:solidFill>
                  <a:schemeClr val="tx1">
                    <a:lumMod val="65000"/>
                    <a:lumOff val="35000"/>
                  </a:schemeClr>
                </a:solidFill>
                <a:effectLst/>
                <a:latin typeface="Arial" charset="0"/>
                <a:ea typeface="Arial" charset="0"/>
                <a:cs typeface="Arial" charset="0"/>
              </a:defRPr>
            </a:lvl1pPr>
            <a:lvl2pPr algn="l">
              <a:defRPr sz="1100">
                <a:solidFill>
                  <a:srgbClr val="595959"/>
                </a:solidFill>
              </a:defRPr>
            </a:lvl2pPr>
            <a:lvl3pPr algn="l">
              <a:defRPr sz="1100">
                <a:solidFill>
                  <a:srgbClr val="595959"/>
                </a:solidFill>
              </a:defRPr>
            </a:lvl3pPr>
            <a:lvl4pPr algn="l">
              <a:defRPr sz="1100">
                <a:solidFill>
                  <a:srgbClr val="595959"/>
                </a:solidFill>
              </a:defRPr>
            </a:lvl4pPr>
            <a:lvl5pPr algn="l">
              <a:defRPr sz="1100">
                <a:solidFill>
                  <a:srgbClr val="595959"/>
                </a:solidFill>
              </a:defRPr>
            </a:lvl5pPr>
          </a:lstStyle>
          <a:p>
            <a:pPr lvl="1"/>
            <a:r>
              <a:rPr lang="en-US"/>
              <a:t>Click to add text</a:t>
            </a:r>
          </a:p>
        </p:txBody>
      </p:sp>
      <p:sp>
        <p:nvSpPr>
          <p:cNvPr id="9" name="Title 1"/>
          <p:cNvSpPr>
            <a:spLocks noGrp="1"/>
          </p:cNvSpPr>
          <p:nvPr>
            <p:ph type="ctrTitle" hasCustomPrompt="1"/>
          </p:nvPr>
        </p:nvSpPr>
        <p:spPr>
          <a:xfrm>
            <a:off x="611885" y="320040"/>
            <a:ext cx="8074920" cy="484632"/>
          </a:xfrm>
          <a:prstGeom prst="rect">
            <a:avLst/>
          </a:prstGeom>
        </p:spPr>
        <p:txBody>
          <a:bodyPr tIns="0" bIns="0" anchor="t" anchorCtr="0"/>
          <a:lstStyle>
            <a:lvl1pPr algn="l">
              <a:lnSpc>
                <a:spcPts val="3340"/>
              </a:lnSpc>
              <a:defRPr sz="2000" b="1" i="0" baseline="0">
                <a:solidFill>
                  <a:schemeClr val="accent1"/>
                </a:solidFill>
                <a:latin typeface="+mj-lt"/>
                <a:ea typeface="Arial Black" charset="0"/>
                <a:cs typeface="Arial Black" charset="0"/>
              </a:defRPr>
            </a:lvl1pPr>
          </a:lstStyle>
          <a:p>
            <a:r>
              <a:rPr lang="en-US"/>
              <a:t>Click to add text</a:t>
            </a:r>
          </a:p>
        </p:txBody>
      </p:sp>
      <p:sp>
        <p:nvSpPr>
          <p:cNvPr id="10" name="Text Placeholder 2"/>
          <p:cNvSpPr>
            <a:spLocks noGrp="1"/>
          </p:cNvSpPr>
          <p:nvPr>
            <p:ph type="body" sz="quarter" idx="15" hasCustomPrompt="1"/>
          </p:nvPr>
        </p:nvSpPr>
        <p:spPr>
          <a:xfrm>
            <a:off x="612336" y="795528"/>
            <a:ext cx="8074466" cy="389335"/>
          </a:xfrm>
          <a:prstGeom prst="rect">
            <a:avLst/>
          </a:prstGeom>
        </p:spPr>
        <p:txBody>
          <a:bodyPr anchor="ctr" anchorCtr="0"/>
          <a:lstStyle>
            <a:lvl1pPr marL="0" indent="0" algn="l">
              <a:buNone/>
              <a:defRPr sz="1500" b="0" i="0">
                <a:solidFill>
                  <a:srgbClr val="7F7F7F"/>
                </a:solidFill>
                <a:latin typeface="Arial" charset="0"/>
                <a:ea typeface="Arial" charset="0"/>
                <a:cs typeface="Arial" charset="0"/>
              </a:defRPr>
            </a:lvl1pPr>
          </a:lstStyle>
          <a:p>
            <a:pPr lvl="0"/>
            <a:r>
              <a:rPr lang="en-US"/>
              <a:t>Click to add text</a:t>
            </a:r>
          </a:p>
        </p:txBody>
      </p:sp>
      <p:sp>
        <p:nvSpPr>
          <p:cNvPr id="11"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a:p>
        </p:txBody>
      </p:sp>
    </p:spTree>
    <p:extLst>
      <p:ext uri="{BB962C8B-B14F-4D97-AF65-F5344CB8AC3E}">
        <p14:creationId xmlns:p14="http://schemas.microsoft.com/office/powerpoint/2010/main" val="14545726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ngle Line Header_list text">
    <p:spTree>
      <p:nvGrpSpPr>
        <p:cNvPr id="1" name=""/>
        <p:cNvGrpSpPr/>
        <p:nvPr/>
      </p:nvGrpSpPr>
      <p:grpSpPr>
        <a:xfrm>
          <a:off x="0" y="0"/>
          <a:ext cx="0" cy="0"/>
          <a:chOff x="0" y="0"/>
          <a:chExt cx="0" cy="0"/>
        </a:xfrm>
      </p:grpSpPr>
      <p:sp>
        <p:nvSpPr>
          <p:cNvPr id="10" name="Text Placeholder 3"/>
          <p:cNvSpPr>
            <a:spLocks noGrp="1"/>
          </p:cNvSpPr>
          <p:nvPr>
            <p:ph type="body" sz="quarter" idx="13" hasCustomPrompt="1"/>
          </p:nvPr>
        </p:nvSpPr>
        <p:spPr>
          <a:xfrm>
            <a:off x="612336" y="1181757"/>
            <a:ext cx="2523405" cy="3302000"/>
          </a:xfrm>
          <a:prstGeom prst="rect">
            <a:avLst/>
          </a:prstGeom>
        </p:spPr>
        <p:txBody>
          <a:bodyPr vert="horz" numCol="1" spcCol="457200"/>
          <a:lstStyle>
            <a:lvl1pPr marL="285724" marR="0" indent="-285724" algn="l" defTabSz="457155" rtl="0" eaLnBrk="1" fontAlgn="auto" latinLnBrk="0" hangingPunct="1">
              <a:lnSpc>
                <a:spcPts val="1920"/>
              </a:lnSpc>
              <a:spcBef>
                <a:spcPts val="0"/>
              </a:spcBef>
              <a:spcAft>
                <a:spcPts val="1200"/>
              </a:spcAft>
              <a:buClrTx/>
              <a:buSzTx/>
              <a:buFont typeface="Arial" charset="0"/>
              <a:buChar char="•"/>
              <a:tabLst/>
              <a:defRPr lang="en-US" sz="1300" b="0" i="0">
                <a:solidFill>
                  <a:schemeClr val="tx1">
                    <a:lumMod val="65000"/>
                    <a:lumOff val="35000"/>
                  </a:schemeClr>
                </a:solidFill>
                <a:effectLst/>
                <a:latin typeface="Arial" charset="0"/>
                <a:ea typeface="Arial" charset="0"/>
                <a:cs typeface="Arial" charset="0"/>
              </a:defRPr>
            </a:lvl1pPr>
            <a:lvl2pPr marL="457165" indent="0">
              <a:buNone/>
              <a:defRPr sz="1100">
                <a:solidFill>
                  <a:srgbClr val="595959"/>
                </a:solidFill>
              </a:defRPr>
            </a:lvl2pPr>
            <a:lvl3pPr marL="914332" indent="0">
              <a:buNone/>
              <a:defRPr sz="1100">
                <a:solidFill>
                  <a:srgbClr val="595959"/>
                </a:solidFill>
              </a:defRPr>
            </a:lvl3pPr>
            <a:lvl4pPr marL="1371496" indent="0">
              <a:buNone/>
              <a:defRPr sz="1100">
                <a:solidFill>
                  <a:srgbClr val="595959"/>
                </a:solidFill>
              </a:defRPr>
            </a:lvl4pPr>
          </a:lstStyle>
          <a:p>
            <a:pPr lvl="1"/>
            <a:r>
              <a:rPr lang="en-US"/>
              <a:t>Click to add text</a:t>
            </a:r>
          </a:p>
        </p:txBody>
      </p:sp>
      <p:sp>
        <p:nvSpPr>
          <p:cNvPr id="6" name="Title 1"/>
          <p:cNvSpPr>
            <a:spLocks noGrp="1"/>
          </p:cNvSpPr>
          <p:nvPr>
            <p:ph type="ctrTitle" hasCustomPrompt="1"/>
          </p:nvPr>
        </p:nvSpPr>
        <p:spPr>
          <a:xfrm>
            <a:off x="611885" y="320040"/>
            <a:ext cx="8074920" cy="484632"/>
          </a:xfrm>
          <a:prstGeom prst="rect">
            <a:avLst/>
          </a:prstGeom>
        </p:spPr>
        <p:txBody>
          <a:bodyPr tIns="0" bIns="0" anchor="t" anchorCtr="0"/>
          <a:lstStyle>
            <a:lvl1pPr algn="l">
              <a:lnSpc>
                <a:spcPts val="3340"/>
              </a:lnSpc>
              <a:defRPr sz="2000" b="1" i="0" baseline="0">
                <a:solidFill>
                  <a:schemeClr val="accent1"/>
                </a:solidFill>
                <a:latin typeface="+mj-lt"/>
                <a:ea typeface="Arial Black" charset="0"/>
                <a:cs typeface="Arial Black" charset="0"/>
              </a:defRPr>
            </a:lvl1pPr>
          </a:lstStyle>
          <a:p>
            <a:r>
              <a:rPr lang="en-US"/>
              <a:t>Click to add text</a:t>
            </a:r>
          </a:p>
        </p:txBody>
      </p:sp>
      <p:sp>
        <p:nvSpPr>
          <p:cNvPr id="8"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a:p>
        </p:txBody>
      </p:sp>
      <p:sp>
        <p:nvSpPr>
          <p:cNvPr id="9" name="Text Placeholder 3"/>
          <p:cNvSpPr>
            <a:spLocks noGrp="1"/>
          </p:cNvSpPr>
          <p:nvPr>
            <p:ph type="body" sz="quarter" idx="14" hasCustomPrompt="1"/>
          </p:nvPr>
        </p:nvSpPr>
        <p:spPr>
          <a:xfrm>
            <a:off x="3387868" y="1181757"/>
            <a:ext cx="2523405" cy="3302000"/>
          </a:xfrm>
          <a:prstGeom prst="rect">
            <a:avLst/>
          </a:prstGeom>
        </p:spPr>
        <p:txBody>
          <a:bodyPr vert="horz" numCol="1" spcCol="457200"/>
          <a:lstStyle>
            <a:lvl1pPr marL="285724" marR="0" indent="-285724" algn="l" defTabSz="457155" rtl="0" eaLnBrk="1" fontAlgn="auto" latinLnBrk="0" hangingPunct="1">
              <a:lnSpc>
                <a:spcPts val="1920"/>
              </a:lnSpc>
              <a:spcBef>
                <a:spcPts val="0"/>
              </a:spcBef>
              <a:spcAft>
                <a:spcPts val="1200"/>
              </a:spcAft>
              <a:buClrTx/>
              <a:buSzTx/>
              <a:buFont typeface="Arial" charset="0"/>
              <a:buChar char="•"/>
              <a:tabLst/>
              <a:defRPr lang="en-US" sz="1300" b="0" i="0">
                <a:solidFill>
                  <a:schemeClr val="tx1">
                    <a:lumMod val="65000"/>
                    <a:lumOff val="35000"/>
                  </a:schemeClr>
                </a:solidFill>
                <a:effectLst/>
                <a:latin typeface="Arial" charset="0"/>
                <a:ea typeface="Arial" charset="0"/>
                <a:cs typeface="Arial" charset="0"/>
              </a:defRPr>
            </a:lvl1pPr>
            <a:lvl2pPr marL="457165" indent="0">
              <a:buNone/>
              <a:defRPr sz="1100">
                <a:solidFill>
                  <a:srgbClr val="595959"/>
                </a:solidFill>
              </a:defRPr>
            </a:lvl2pPr>
            <a:lvl3pPr marL="914332" indent="0">
              <a:buNone/>
              <a:defRPr sz="1100">
                <a:solidFill>
                  <a:srgbClr val="595959"/>
                </a:solidFill>
              </a:defRPr>
            </a:lvl3pPr>
            <a:lvl4pPr marL="1371496" indent="0">
              <a:buNone/>
              <a:defRPr sz="1100">
                <a:solidFill>
                  <a:srgbClr val="595959"/>
                </a:solidFill>
              </a:defRPr>
            </a:lvl4pPr>
          </a:lstStyle>
          <a:p>
            <a:pPr lvl="1"/>
            <a:r>
              <a:rPr lang="en-US"/>
              <a:t>Click to add text</a:t>
            </a:r>
          </a:p>
        </p:txBody>
      </p:sp>
      <p:sp>
        <p:nvSpPr>
          <p:cNvPr id="11" name="Text Placeholder 3"/>
          <p:cNvSpPr>
            <a:spLocks noGrp="1"/>
          </p:cNvSpPr>
          <p:nvPr>
            <p:ph type="body" sz="quarter" idx="15" hasCustomPrompt="1"/>
          </p:nvPr>
        </p:nvSpPr>
        <p:spPr>
          <a:xfrm>
            <a:off x="6163400" y="1181757"/>
            <a:ext cx="2523405" cy="3302000"/>
          </a:xfrm>
          <a:prstGeom prst="rect">
            <a:avLst/>
          </a:prstGeom>
        </p:spPr>
        <p:txBody>
          <a:bodyPr vert="horz" numCol="1" spcCol="457200"/>
          <a:lstStyle>
            <a:lvl1pPr marL="285724" marR="0" indent="-285724" algn="l" defTabSz="457155" rtl="0" eaLnBrk="1" fontAlgn="auto" latinLnBrk="0" hangingPunct="1">
              <a:lnSpc>
                <a:spcPts val="1920"/>
              </a:lnSpc>
              <a:spcBef>
                <a:spcPts val="0"/>
              </a:spcBef>
              <a:spcAft>
                <a:spcPts val="1200"/>
              </a:spcAft>
              <a:buClrTx/>
              <a:buSzTx/>
              <a:buFont typeface="Arial" charset="0"/>
              <a:buChar char="•"/>
              <a:tabLst/>
              <a:defRPr lang="en-US" sz="1300" b="0" i="0">
                <a:solidFill>
                  <a:schemeClr val="tx1">
                    <a:lumMod val="65000"/>
                    <a:lumOff val="35000"/>
                  </a:schemeClr>
                </a:solidFill>
                <a:effectLst/>
                <a:latin typeface="Arial" charset="0"/>
                <a:ea typeface="Arial" charset="0"/>
                <a:cs typeface="Arial" charset="0"/>
              </a:defRPr>
            </a:lvl1pPr>
            <a:lvl2pPr marL="457165" indent="0">
              <a:buNone/>
              <a:defRPr sz="1100">
                <a:solidFill>
                  <a:srgbClr val="595959"/>
                </a:solidFill>
              </a:defRPr>
            </a:lvl2pPr>
            <a:lvl3pPr marL="914332" indent="0">
              <a:buNone/>
              <a:defRPr sz="1100">
                <a:solidFill>
                  <a:srgbClr val="595959"/>
                </a:solidFill>
              </a:defRPr>
            </a:lvl3pPr>
            <a:lvl4pPr marL="1371496" indent="0">
              <a:buNone/>
              <a:defRPr sz="1100">
                <a:solidFill>
                  <a:srgbClr val="595959"/>
                </a:solidFill>
              </a:defRPr>
            </a:lvl4pPr>
          </a:lstStyle>
          <a:p>
            <a:pPr lvl="1"/>
            <a:r>
              <a:rPr lang="en-US"/>
              <a:t>Click to add text</a:t>
            </a:r>
          </a:p>
        </p:txBody>
      </p:sp>
    </p:spTree>
    <p:extLst>
      <p:ext uri="{BB962C8B-B14F-4D97-AF65-F5344CB8AC3E}">
        <p14:creationId xmlns:p14="http://schemas.microsoft.com/office/powerpoint/2010/main" val="18189038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eft justified text_image">
    <p:spTree>
      <p:nvGrpSpPr>
        <p:cNvPr id="1" name=""/>
        <p:cNvGrpSpPr/>
        <p:nvPr/>
      </p:nvGrpSpPr>
      <p:grpSpPr>
        <a:xfrm>
          <a:off x="0" y="0"/>
          <a:ext cx="0" cy="0"/>
          <a:chOff x="0" y="0"/>
          <a:chExt cx="0" cy="0"/>
        </a:xfrm>
      </p:grpSpPr>
      <p:sp>
        <p:nvSpPr>
          <p:cNvPr id="11" name="Text Placeholder 10"/>
          <p:cNvSpPr>
            <a:spLocks noGrp="1"/>
          </p:cNvSpPr>
          <p:nvPr>
            <p:ph type="body" sz="quarter" idx="13" hasCustomPrompt="1"/>
          </p:nvPr>
        </p:nvSpPr>
        <p:spPr>
          <a:xfrm>
            <a:off x="612648" y="1727201"/>
            <a:ext cx="3845052" cy="2657212"/>
          </a:xfrm>
          <a:prstGeom prst="rect">
            <a:avLst/>
          </a:prstGeom>
        </p:spPr>
        <p:txBody>
          <a:bodyPr vert="horz"/>
          <a:lstStyle>
            <a:lvl1pPr marL="0" marR="0" indent="0" algn="l" defTabSz="457155" rtl="0" eaLnBrk="1" fontAlgn="auto" latinLnBrk="0" hangingPunct="1">
              <a:lnSpc>
                <a:spcPct val="110000"/>
              </a:lnSpc>
              <a:spcBef>
                <a:spcPct val="20000"/>
              </a:spcBef>
              <a:spcAft>
                <a:spcPts val="1200"/>
              </a:spcAft>
              <a:buClrTx/>
              <a:buSzTx/>
              <a:buFontTx/>
              <a:buNone/>
              <a:tabLst/>
              <a:defRPr sz="1100">
                <a:solidFill>
                  <a:srgbClr val="595959"/>
                </a:solidFill>
              </a:defRPr>
            </a:lvl1pPr>
            <a:lvl2pPr marL="457155" indent="0">
              <a:buFont typeface="Arial"/>
              <a:buNone/>
              <a:defRPr/>
            </a:lvl2pPr>
            <a:lvl3pPr marL="914309" indent="0">
              <a:buFont typeface="Arial"/>
              <a:buNone/>
              <a:defRPr/>
            </a:lvl3pPr>
            <a:lvl4pPr marL="1542896" indent="-171434">
              <a:buFont typeface="Arial"/>
              <a:buChar char="•"/>
              <a:defRPr/>
            </a:lvl4pPr>
            <a:lvl5pPr marL="2000051" indent="-171434">
              <a:buFont typeface="Arial"/>
              <a:buChar char="•"/>
              <a:defRPr/>
            </a:lvl5pPr>
          </a:lstStyle>
          <a:p>
            <a:pPr lvl="0"/>
            <a:r>
              <a:rPr lang="en-US"/>
              <a:t>Click to add text</a:t>
            </a:r>
          </a:p>
        </p:txBody>
      </p:sp>
      <p:sp>
        <p:nvSpPr>
          <p:cNvPr id="3" name="Picture Placeholder 2"/>
          <p:cNvSpPr>
            <a:spLocks noGrp="1"/>
          </p:cNvSpPr>
          <p:nvPr>
            <p:ph type="pic" sz="quarter" idx="15" hasCustomPrompt="1"/>
          </p:nvPr>
        </p:nvSpPr>
        <p:spPr>
          <a:xfrm>
            <a:off x="4808538" y="1727201"/>
            <a:ext cx="3878262" cy="2657211"/>
          </a:xfrm>
          <a:prstGeom prst="rect">
            <a:avLst/>
          </a:prstGeom>
        </p:spPr>
        <p:txBody>
          <a:bodyPr/>
          <a:lstStyle>
            <a:lvl1pPr marL="0" indent="0">
              <a:buNone/>
              <a:defRPr sz="1100" baseline="0">
                <a:solidFill>
                  <a:srgbClr val="595959"/>
                </a:solidFill>
              </a:defRPr>
            </a:lvl1pPr>
          </a:lstStyle>
          <a:p>
            <a:pPr lvl="0"/>
            <a:r>
              <a:rPr lang="en-US" noProof="0"/>
              <a:t>Click to add text</a:t>
            </a:r>
          </a:p>
        </p:txBody>
      </p:sp>
      <p:sp>
        <p:nvSpPr>
          <p:cNvPr id="8" name="Title 1"/>
          <p:cNvSpPr>
            <a:spLocks noGrp="1"/>
          </p:cNvSpPr>
          <p:nvPr>
            <p:ph type="ctrTitle" hasCustomPrompt="1"/>
          </p:nvPr>
        </p:nvSpPr>
        <p:spPr>
          <a:xfrm>
            <a:off x="612336" y="320040"/>
            <a:ext cx="8074479" cy="868680"/>
          </a:xfrm>
          <a:prstGeom prst="rect">
            <a:avLst/>
          </a:prstGeom>
        </p:spPr>
        <p:txBody>
          <a:bodyPr tIns="0" anchor="t" anchorCtr="0"/>
          <a:lstStyle>
            <a:lvl1pPr algn="l">
              <a:lnSpc>
                <a:spcPts val="3340"/>
              </a:lnSpc>
              <a:defRPr sz="2000" b="1" i="0" baseline="0">
                <a:solidFill>
                  <a:schemeClr val="accent1"/>
                </a:solidFill>
                <a:latin typeface="+mj-lt"/>
                <a:ea typeface="Arial Black" charset="0"/>
                <a:cs typeface="Arial Black" charset="0"/>
              </a:defRPr>
            </a:lvl1pPr>
          </a:lstStyle>
          <a:p>
            <a:r>
              <a:rPr lang="en-US"/>
              <a:t>Click to add text</a:t>
            </a:r>
            <a:br>
              <a:rPr lang="en-US"/>
            </a:br>
            <a:r>
              <a:rPr lang="en-US"/>
              <a:t>Can be two lines</a:t>
            </a:r>
          </a:p>
        </p:txBody>
      </p:sp>
      <p:sp>
        <p:nvSpPr>
          <p:cNvPr id="9" name="Text Placeholder 2"/>
          <p:cNvSpPr>
            <a:spLocks noGrp="1"/>
          </p:cNvSpPr>
          <p:nvPr>
            <p:ph type="body" sz="quarter" idx="17" hasCustomPrompt="1"/>
          </p:nvPr>
        </p:nvSpPr>
        <p:spPr>
          <a:xfrm>
            <a:off x="612777" y="1190240"/>
            <a:ext cx="8074025" cy="389335"/>
          </a:xfrm>
          <a:prstGeom prst="rect">
            <a:avLst/>
          </a:prstGeom>
        </p:spPr>
        <p:txBody>
          <a:bodyPr anchor="ctr" anchorCtr="0"/>
          <a:lstStyle>
            <a:lvl1pPr marL="0" indent="0" algn="l">
              <a:buNone/>
              <a:defRPr sz="1500" b="0" i="0">
                <a:solidFill>
                  <a:srgbClr val="7F7F7F"/>
                </a:solidFill>
                <a:latin typeface="Arial" charset="0"/>
                <a:ea typeface="Arial" charset="0"/>
                <a:cs typeface="Arial" charset="0"/>
              </a:defRPr>
            </a:lvl1pPr>
          </a:lstStyle>
          <a:p>
            <a:pPr lvl="0"/>
            <a:r>
              <a:rPr lang="en-US"/>
              <a:t>Click to add text</a:t>
            </a:r>
          </a:p>
        </p:txBody>
      </p:sp>
      <p:sp>
        <p:nvSpPr>
          <p:cNvPr id="12"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a:p>
        </p:txBody>
      </p:sp>
    </p:spTree>
    <p:extLst>
      <p:ext uri="{BB962C8B-B14F-4D97-AF65-F5344CB8AC3E}">
        <p14:creationId xmlns:p14="http://schemas.microsoft.com/office/powerpoint/2010/main" val="22788795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ight justified text_subhead_image">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4841750" y="1728216"/>
            <a:ext cx="3845052" cy="2656197"/>
          </a:xfrm>
          <a:prstGeom prst="rect">
            <a:avLst/>
          </a:prstGeom>
        </p:spPr>
        <p:txBody>
          <a:bodyPr vert="horz"/>
          <a:lstStyle>
            <a:lvl1pPr marL="0" marR="0" indent="0" algn="l" defTabSz="457155" rtl="0" eaLnBrk="1" fontAlgn="auto" latinLnBrk="0" hangingPunct="1">
              <a:lnSpc>
                <a:spcPct val="110000"/>
              </a:lnSpc>
              <a:spcBef>
                <a:spcPct val="20000"/>
              </a:spcBef>
              <a:spcAft>
                <a:spcPts val="1200"/>
              </a:spcAft>
              <a:buClrTx/>
              <a:buSzTx/>
              <a:buFontTx/>
              <a:buNone/>
              <a:tabLst/>
              <a:defRPr sz="1100">
                <a:solidFill>
                  <a:srgbClr val="595959"/>
                </a:solidFill>
              </a:defRPr>
            </a:lvl1pPr>
            <a:lvl2pPr marL="457155" indent="0">
              <a:buFont typeface="Arial"/>
              <a:buNone/>
              <a:defRPr/>
            </a:lvl2pPr>
            <a:lvl3pPr marL="914309" indent="0">
              <a:buFont typeface="Arial"/>
              <a:buNone/>
              <a:defRPr/>
            </a:lvl3pPr>
            <a:lvl4pPr marL="1542896" indent="-171434">
              <a:buFont typeface="Arial"/>
              <a:buChar char="•"/>
              <a:defRPr/>
            </a:lvl4pPr>
            <a:lvl5pPr marL="2000051" indent="-171434">
              <a:buFont typeface="Arial"/>
              <a:buChar char="•"/>
              <a:defRPr/>
            </a:lvl5pPr>
          </a:lstStyle>
          <a:p>
            <a:pPr lvl="0"/>
            <a:r>
              <a:rPr lang="en-US"/>
              <a:t>Click to edit Master text styles</a:t>
            </a:r>
          </a:p>
        </p:txBody>
      </p:sp>
      <p:sp>
        <p:nvSpPr>
          <p:cNvPr id="3" name="Picture Placeholder 2"/>
          <p:cNvSpPr>
            <a:spLocks noGrp="1"/>
          </p:cNvSpPr>
          <p:nvPr>
            <p:ph type="pic" sz="quarter" idx="15"/>
          </p:nvPr>
        </p:nvSpPr>
        <p:spPr>
          <a:xfrm>
            <a:off x="612336" y="1728216"/>
            <a:ext cx="3878262" cy="2656197"/>
          </a:xfrm>
          <a:prstGeom prst="rect">
            <a:avLst/>
          </a:prstGeom>
        </p:spPr>
        <p:txBody>
          <a:bodyPr/>
          <a:lstStyle>
            <a:lvl1pPr marL="0" indent="0">
              <a:buNone/>
              <a:defRPr sz="1100" baseline="0">
                <a:solidFill>
                  <a:srgbClr val="595959"/>
                </a:solidFill>
              </a:defRPr>
            </a:lvl1pPr>
          </a:lstStyle>
          <a:p>
            <a:pPr lvl="0"/>
            <a:r>
              <a:rPr lang="en-US" noProof="0"/>
              <a:t>Click icon to add picture</a:t>
            </a:r>
          </a:p>
        </p:txBody>
      </p:sp>
      <p:sp>
        <p:nvSpPr>
          <p:cNvPr id="9" name="Title 1"/>
          <p:cNvSpPr>
            <a:spLocks noGrp="1"/>
          </p:cNvSpPr>
          <p:nvPr>
            <p:ph type="ctrTitle" hasCustomPrompt="1"/>
          </p:nvPr>
        </p:nvSpPr>
        <p:spPr>
          <a:xfrm>
            <a:off x="612336" y="320040"/>
            <a:ext cx="8074479" cy="868680"/>
          </a:xfrm>
          <a:prstGeom prst="rect">
            <a:avLst/>
          </a:prstGeom>
        </p:spPr>
        <p:txBody>
          <a:bodyPr tIns="0" anchor="t" anchorCtr="0"/>
          <a:lstStyle>
            <a:lvl1pPr algn="l">
              <a:lnSpc>
                <a:spcPts val="3340"/>
              </a:lnSpc>
              <a:defRPr sz="2000" b="1" i="0" baseline="0">
                <a:solidFill>
                  <a:schemeClr val="accent1"/>
                </a:solidFill>
                <a:latin typeface="+mj-lt"/>
                <a:ea typeface="Arial Black" charset="0"/>
                <a:cs typeface="Arial Black" charset="0"/>
              </a:defRPr>
            </a:lvl1pPr>
          </a:lstStyle>
          <a:p>
            <a:r>
              <a:rPr lang="en-US"/>
              <a:t>Click to add text</a:t>
            </a:r>
            <a:br>
              <a:rPr lang="en-US"/>
            </a:br>
            <a:r>
              <a:rPr lang="en-US"/>
              <a:t>Can be two lines</a:t>
            </a:r>
          </a:p>
        </p:txBody>
      </p:sp>
      <p:sp>
        <p:nvSpPr>
          <p:cNvPr id="13" name="Text Placeholder 2"/>
          <p:cNvSpPr>
            <a:spLocks noGrp="1"/>
          </p:cNvSpPr>
          <p:nvPr>
            <p:ph type="body" sz="quarter" idx="19" hasCustomPrompt="1"/>
          </p:nvPr>
        </p:nvSpPr>
        <p:spPr>
          <a:xfrm>
            <a:off x="612777" y="1190240"/>
            <a:ext cx="8074025" cy="389335"/>
          </a:xfrm>
          <a:prstGeom prst="rect">
            <a:avLst/>
          </a:prstGeom>
        </p:spPr>
        <p:txBody>
          <a:bodyPr anchor="ctr" anchorCtr="0"/>
          <a:lstStyle>
            <a:lvl1pPr marL="0" indent="0" algn="l">
              <a:buNone/>
              <a:defRPr sz="1500" b="0" i="0">
                <a:solidFill>
                  <a:srgbClr val="7F7F7F"/>
                </a:solidFill>
                <a:latin typeface="+mj-lt"/>
                <a:ea typeface="Arial" charset="0"/>
                <a:cs typeface="Arial" charset="0"/>
              </a:defRPr>
            </a:lvl1pPr>
          </a:lstStyle>
          <a:p>
            <a:pPr lvl="0"/>
            <a:r>
              <a:rPr lang="en-US"/>
              <a:t>Click to add text</a:t>
            </a:r>
          </a:p>
        </p:txBody>
      </p:sp>
      <p:sp>
        <p:nvSpPr>
          <p:cNvPr id="10"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a:p>
        </p:txBody>
      </p:sp>
    </p:spTree>
    <p:extLst>
      <p:ext uri="{BB962C8B-B14F-4D97-AF65-F5344CB8AC3E}">
        <p14:creationId xmlns:p14="http://schemas.microsoft.com/office/powerpoint/2010/main" val="30664060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_centered_w text">
    <p:spTree>
      <p:nvGrpSpPr>
        <p:cNvPr id="1" name=""/>
        <p:cNvGrpSpPr/>
        <p:nvPr/>
      </p:nvGrpSpPr>
      <p:grpSpPr>
        <a:xfrm>
          <a:off x="0" y="0"/>
          <a:ext cx="0" cy="0"/>
          <a:chOff x="0" y="0"/>
          <a:chExt cx="0" cy="0"/>
        </a:xfrm>
      </p:grpSpPr>
      <p:sp>
        <p:nvSpPr>
          <p:cNvPr id="9" name="Text Placeholder 10"/>
          <p:cNvSpPr>
            <a:spLocks noGrp="1"/>
          </p:cNvSpPr>
          <p:nvPr>
            <p:ph type="body" sz="quarter" idx="13" hasCustomPrompt="1"/>
          </p:nvPr>
        </p:nvSpPr>
        <p:spPr>
          <a:xfrm>
            <a:off x="612648" y="1188720"/>
            <a:ext cx="8074152" cy="559452"/>
          </a:xfrm>
          <a:prstGeom prst="rect">
            <a:avLst/>
          </a:prstGeom>
        </p:spPr>
        <p:txBody>
          <a:bodyPr vert="horz"/>
          <a:lstStyle>
            <a:lvl1pPr marL="0" marR="0" indent="0" algn="l" defTabSz="457155" rtl="0" eaLnBrk="1" fontAlgn="auto" latinLnBrk="0" hangingPunct="1">
              <a:lnSpc>
                <a:spcPct val="110000"/>
              </a:lnSpc>
              <a:spcBef>
                <a:spcPct val="20000"/>
              </a:spcBef>
              <a:spcAft>
                <a:spcPts val="1200"/>
              </a:spcAft>
              <a:buClrTx/>
              <a:buSzTx/>
              <a:buFontTx/>
              <a:buNone/>
              <a:tabLst/>
              <a:defRPr sz="1500">
                <a:solidFill>
                  <a:srgbClr val="7F7F7F"/>
                </a:solidFill>
              </a:defRPr>
            </a:lvl1pPr>
            <a:lvl2pPr marL="457155" indent="0">
              <a:buFont typeface="Arial"/>
              <a:buNone/>
              <a:defRPr/>
            </a:lvl2pPr>
            <a:lvl3pPr marL="914309" indent="0">
              <a:buFont typeface="Arial"/>
              <a:buNone/>
              <a:defRPr/>
            </a:lvl3pPr>
            <a:lvl4pPr marL="1542896" indent="-171434">
              <a:buFont typeface="Arial"/>
              <a:buChar char="•"/>
              <a:defRPr/>
            </a:lvl4pPr>
            <a:lvl5pPr marL="2000051" indent="-171434">
              <a:buFont typeface="Arial"/>
              <a:buChar char="•"/>
              <a:defRPr/>
            </a:lvl5pPr>
          </a:lstStyle>
          <a:p>
            <a:pPr lvl="0"/>
            <a:r>
              <a:rPr lang="en-US"/>
              <a:t>Click to add text</a:t>
            </a:r>
          </a:p>
        </p:txBody>
      </p:sp>
      <p:sp>
        <p:nvSpPr>
          <p:cNvPr id="4" name="Picture Placeholder 3"/>
          <p:cNvSpPr>
            <a:spLocks noGrp="1"/>
          </p:cNvSpPr>
          <p:nvPr>
            <p:ph type="pic" sz="quarter" idx="15"/>
          </p:nvPr>
        </p:nvSpPr>
        <p:spPr>
          <a:xfrm>
            <a:off x="2290699" y="2057400"/>
            <a:ext cx="4718050" cy="2341879"/>
          </a:xfrm>
          <a:prstGeom prst="rect">
            <a:avLst/>
          </a:prstGeom>
        </p:spPr>
        <p:txBody>
          <a:bodyPr/>
          <a:lstStyle>
            <a:lvl1pPr marL="0" indent="0">
              <a:buNone/>
              <a:defRPr sz="1100">
                <a:solidFill>
                  <a:srgbClr val="595959"/>
                </a:solidFill>
              </a:defRPr>
            </a:lvl1pPr>
          </a:lstStyle>
          <a:p>
            <a:pPr lvl="0"/>
            <a:r>
              <a:rPr lang="en-US" noProof="0"/>
              <a:t>Click icon to add picture</a:t>
            </a:r>
          </a:p>
        </p:txBody>
      </p:sp>
      <p:sp>
        <p:nvSpPr>
          <p:cNvPr id="8" name="Title 1"/>
          <p:cNvSpPr>
            <a:spLocks noGrp="1"/>
          </p:cNvSpPr>
          <p:nvPr>
            <p:ph type="ctrTitle" hasCustomPrompt="1"/>
          </p:nvPr>
        </p:nvSpPr>
        <p:spPr>
          <a:xfrm>
            <a:off x="612336" y="320040"/>
            <a:ext cx="8074479" cy="868680"/>
          </a:xfrm>
          <a:prstGeom prst="rect">
            <a:avLst/>
          </a:prstGeom>
        </p:spPr>
        <p:txBody>
          <a:bodyPr tIns="0" anchor="t" anchorCtr="0"/>
          <a:lstStyle>
            <a:lvl1pPr algn="l">
              <a:lnSpc>
                <a:spcPts val="3340"/>
              </a:lnSpc>
              <a:defRPr sz="2000" b="1" i="0" baseline="0">
                <a:solidFill>
                  <a:schemeClr val="accent1"/>
                </a:solidFill>
                <a:latin typeface="+mj-lt"/>
                <a:ea typeface="Arial Black" charset="0"/>
                <a:cs typeface="Arial Black" charset="0"/>
              </a:defRPr>
            </a:lvl1pPr>
          </a:lstStyle>
          <a:p>
            <a:r>
              <a:rPr lang="en-US"/>
              <a:t>Click to add text</a:t>
            </a:r>
            <a:br>
              <a:rPr lang="en-US"/>
            </a:br>
            <a:r>
              <a:rPr lang="en-US"/>
              <a:t>Can be two lines</a:t>
            </a:r>
          </a:p>
        </p:txBody>
      </p:sp>
      <p:sp>
        <p:nvSpPr>
          <p:cNvPr id="10"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a:p>
        </p:txBody>
      </p:sp>
    </p:spTree>
    <p:extLst>
      <p:ext uri="{BB962C8B-B14F-4D97-AF65-F5344CB8AC3E}">
        <p14:creationId xmlns:p14="http://schemas.microsoft.com/office/powerpoint/2010/main" val="13388348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ble_subhead_w text">
    <p:spTree>
      <p:nvGrpSpPr>
        <p:cNvPr id="1" name=""/>
        <p:cNvGrpSpPr/>
        <p:nvPr/>
      </p:nvGrpSpPr>
      <p:grpSpPr>
        <a:xfrm>
          <a:off x="0" y="0"/>
          <a:ext cx="0" cy="0"/>
          <a:chOff x="0" y="0"/>
          <a:chExt cx="0" cy="0"/>
        </a:xfrm>
      </p:grpSpPr>
      <p:sp>
        <p:nvSpPr>
          <p:cNvPr id="4" name="Table Placeholder 3"/>
          <p:cNvSpPr>
            <a:spLocks noGrp="1"/>
          </p:cNvSpPr>
          <p:nvPr>
            <p:ph type="tbl" sz="quarter" idx="15"/>
          </p:nvPr>
        </p:nvSpPr>
        <p:spPr>
          <a:xfrm>
            <a:off x="612777" y="2057400"/>
            <a:ext cx="8074025" cy="2341879"/>
          </a:xfrm>
          <a:prstGeom prst="rect">
            <a:avLst/>
          </a:prstGeom>
        </p:spPr>
        <p:txBody>
          <a:bodyPr/>
          <a:lstStyle>
            <a:lvl1pPr marL="0" indent="0">
              <a:buNone/>
              <a:defRPr sz="1100">
                <a:solidFill>
                  <a:srgbClr val="595959"/>
                </a:solidFill>
              </a:defRPr>
            </a:lvl1pPr>
          </a:lstStyle>
          <a:p>
            <a:pPr lvl="0"/>
            <a:r>
              <a:rPr lang="en-US" noProof="0"/>
              <a:t>Click icon to add table</a:t>
            </a:r>
          </a:p>
        </p:txBody>
      </p:sp>
      <p:sp>
        <p:nvSpPr>
          <p:cNvPr id="8" name="Title 1"/>
          <p:cNvSpPr>
            <a:spLocks noGrp="1"/>
          </p:cNvSpPr>
          <p:nvPr>
            <p:ph type="ctrTitle" hasCustomPrompt="1"/>
          </p:nvPr>
        </p:nvSpPr>
        <p:spPr>
          <a:xfrm>
            <a:off x="612336" y="320040"/>
            <a:ext cx="8074479" cy="868680"/>
          </a:xfrm>
          <a:prstGeom prst="rect">
            <a:avLst/>
          </a:prstGeom>
        </p:spPr>
        <p:txBody>
          <a:bodyPr tIns="0" anchor="t" anchorCtr="0"/>
          <a:lstStyle>
            <a:lvl1pPr algn="l">
              <a:lnSpc>
                <a:spcPts val="3340"/>
              </a:lnSpc>
              <a:defRPr sz="2000" b="1" i="0" baseline="0">
                <a:solidFill>
                  <a:schemeClr val="accent1"/>
                </a:solidFill>
                <a:latin typeface="+mj-lt"/>
                <a:ea typeface="Arial Black" charset="0"/>
                <a:cs typeface="Arial Black" charset="0"/>
              </a:defRPr>
            </a:lvl1pPr>
          </a:lstStyle>
          <a:p>
            <a:r>
              <a:rPr lang="en-US"/>
              <a:t>Click to add text</a:t>
            </a:r>
            <a:br>
              <a:rPr lang="en-US"/>
            </a:br>
            <a:r>
              <a:rPr lang="en-US"/>
              <a:t>Can be two lines</a:t>
            </a:r>
          </a:p>
        </p:txBody>
      </p:sp>
      <p:sp>
        <p:nvSpPr>
          <p:cNvPr id="11" name="Text Placeholder 10"/>
          <p:cNvSpPr>
            <a:spLocks noGrp="1"/>
          </p:cNvSpPr>
          <p:nvPr>
            <p:ph type="body" sz="quarter" idx="13" hasCustomPrompt="1"/>
          </p:nvPr>
        </p:nvSpPr>
        <p:spPr>
          <a:xfrm>
            <a:off x="612648" y="1188720"/>
            <a:ext cx="8074152" cy="476991"/>
          </a:xfrm>
          <a:prstGeom prst="rect">
            <a:avLst/>
          </a:prstGeom>
        </p:spPr>
        <p:txBody>
          <a:bodyPr vert="horz"/>
          <a:lstStyle>
            <a:lvl1pPr marL="0" marR="0" indent="0" algn="l" defTabSz="457155" rtl="0" eaLnBrk="1" fontAlgn="auto" latinLnBrk="0" hangingPunct="1">
              <a:lnSpc>
                <a:spcPct val="110000"/>
              </a:lnSpc>
              <a:spcBef>
                <a:spcPct val="20000"/>
              </a:spcBef>
              <a:spcAft>
                <a:spcPts val="1200"/>
              </a:spcAft>
              <a:buClrTx/>
              <a:buSzTx/>
              <a:buFontTx/>
              <a:buNone/>
              <a:tabLst/>
              <a:defRPr sz="1500">
                <a:solidFill>
                  <a:srgbClr val="7F7F7F"/>
                </a:solidFill>
              </a:defRPr>
            </a:lvl1pPr>
            <a:lvl2pPr marL="457155" indent="0">
              <a:buFont typeface="Arial"/>
              <a:buNone/>
              <a:defRPr/>
            </a:lvl2pPr>
            <a:lvl3pPr marL="914309" indent="0">
              <a:buFont typeface="Arial"/>
              <a:buNone/>
              <a:defRPr/>
            </a:lvl3pPr>
            <a:lvl4pPr marL="1542896" indent="-171434">
              <a:buFont typeface="Arial"/>
              <a:buChar char="•"/>
              <a:defRPr/>
            </a:lvl4pPr>
            <a:lvl5pPr marL="2000051" indent="-171434">
              <a:buFont typeface="Arial"/>
              <a:buChar char="•"/>
              <a:defRPr/>
            </a:lvl5pPr>
          </a:lstStyle>
          <a:p>
            <a:pPr lvl="0"/>
            <a:r>
              <a:rPr lang="en-US"/>
              <a:t>Click to add text</a:t>
            </a:r>
          </a:p>
        </p:txBody>
      </p:sp>
      <p:sp>
        <p:nvSpPr>
          <p:cNvPr id="9"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a:p>
        </p:txBody>
      </p:sp>
    </p:spTree>
    <p:extLst>
      <p:ext uri="{BB962C8B-B14F-4D97-AF65-F5344CB8AC3E}">
        <p14:creationId xmlns:p14="http://schemas.microsoft.com/office/powerpoint/2010/main" val="4014742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able_no text">
    <p:spTree>
      <p:nvGrpSpPr>
        <p:cNvPr id="1" name=""/>
        <p:cNvGrpSpPr/>
        <p:nvPr/>
      </p:nvGrpSpPr>
      <p:grpSpPr>
        <a:xfrm>
          <a:off x="0" y="0"/>
          <a:ext cx="0" cy="0"/>
          <a:chOff x="0" y="0"/>
          <a:chExt cx="0" cy="0"/>
        </a:xfrm>
      </p:grpSpPr>
      <p:sp>
        <p:nvSpPr>
          <p:cNvPr id="14" name="Table Placeholder 3"/>
          <p:cNvSpPr>
            <a:spLocks noGrp="1"/>
          </p:cNvSpPr>
          <p:nvPr>
            <p:ph type="tbl" sz="quarter" idx="15"/>
          </p:nvPr>
        </p:nvSpPr>
        <p:spPr>
          <a:xfrm>
            <a:off x="612777" y="1432560"/>
            <a:ext cx="8074025" cy="2966720"/>
          </a:xfrm>
          <a:prstGeom prst="rect">
            <a:avLst/>
          </a:prstGeom>
        </p:spPr>
        <p:txBody>
          <a:bodyPr/>
          <a:lstStyle>
            <a:lvl1pPr marL="0" indent="0">
              <a:buNone/>
              <a:defRPr sz="1100">
                <a:solidFill>
                  <a:srgbClr val="595959"/>
                </a:solidFill>
              </a:defRPr>
            </a:lvl1pPr>
          </a:lstStyle>
          <a:p>
            <a:pPr lvl="0"/>
            <a:r>
              <a:rPr lang="en-US" noProof="0"/>
              <a:t>Click icon to add table</a:t>
            </a:r>
          </a:p>
        </p:txBody>
      </p:sp>
      <p:sp>
        <p:nvSpPr>
          <p:cNvPr id="8" name="Title 1"/>
          <p:cNvSpPr>
            <a:spLocks noGrp="1"/>
          </p:cNvSpPr>
          <p:nvPr>
            <p:ph type="ctrTitle" hasCustomPrompt="1"/>
          </p:nvPr>
        </p:nvSpPr>
        <p:spPr>
          <a:xfrm>
            <a:off x="612336" y="320040"/>
            <a:ext cx="8074479" cy="868680"/>
          </a:xfrm>
          <a:prstGeom prst="rect">
            <a:avLst/>
          </a:prstGeom>
        </p:spPr>
        <p:txBody>
          <a:bodyPr tIns="0" anchor="t" anchorCtr="0"/>
          <a:lstStyle>
            <a:lvl1pPr algn="l">
              <a:lnSpc>
                <a:spcPts val="3340"/>
              </a:lnSpc>
              <a:defRPr sz="2000" b="1" i="0" baseline="0">
                <a:solidFill>
                  <a:schemeClr val="accent1"/>
                </a:solidFill>
                <a:latin typeface="+mj-lt"/>
                <a:ea typeface="Arial Black" charset="0"/>
                <a:cs typeface="Arial Black" charset="0"/>
              </a:defRPr>
            </a:lvl1pPr>
          </a:lstStyle>
          <a:p>
            <a:r>
              <a:rPr lang="en-US"/>
              <a:t>Click to add text</a:t>
            </a:r>
            <a:br>
              <a:rPr lang="en-US"/>
            </a:br>
            <a:r>
              <a:rPr lang="en-US"/>
              <a:t>Can be two lines</a:t>
            </a:r>
          </a:p>
        </p:txBody>
      </p:sp>
      <p:sp>
        <p:nvSpPr>
          <p:cNvPr id="7"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a:p>
        </p:txBody>
      </p:sp>
    </p:spTree>
    <p:extLst>
      <p:ext uri="{BB962C8B-B14F-4D97-AF65-F5344CB8AC3E}">
        <p14:creationId xmlns:p14="http://schemas.microsoft.com/office/powerpoint/2010/main" val="1605870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ouble Line Header_Chart_w text">
    <p:spTree>
      <p:nvGrpSpPr>
        <p:cNvPr id="1" name=""/>
        <p:cNvGrpSpPr/>
        <p:nvPr/>
      </p:nvGrpSpPr>
      <p:grpSpPr>
        <a:xfrm>
          <a:off x="0" y="0"/>
          <a:ext cx="0" cy="0"/>
          <a:chOff x="0" y="0"/>
          <a:chExt cx="0" cy="0"/>
        </a:xfrm>
      </p:grpSpPr>
      <p:sp>
        <p:nvSpPr>
          <p:cNvPr id="3" name="Chart Placeholder 2"/>
          <p:cNvSpPr>
            <a:spLocks noGrp="1"/>
          </p:cNvSpPr>
          <p:nvPr>
            <p:ph type="chart" sz="quarter" idx="15"/>
          </p:nvPr>
        </p:nvSpPr>
        <p:spPr>
          <a:xfrm>
            <a:off x="612777" y="2057400"/>
            <a:ext cx="8074025" cy="2341880"/>
          </a:xfrm>
          <a:prstGeom prst="rect">
            <a:avLst/>
          </a:prstGeom>
        </p:spPr>
        <p:txBody>
          <a:bodyPr/>
          <a:lstStyle>
            <a:lvl1pPr marL="0" indent="0">
              <a:buNone/>
              <a:defRPr sz="1100" baseline="0">
                <a:solidFill>
                  <a:srgbClr val="595959"/>
                </a:solidFill>
              </a:defRPr>
            </a:lvl1pPr>
          </a:lstStyle>
          <a:p>
            <a:pPr lvl="0"/>
            <a:r>
              <a:rPr lang="en-US" noProof="0"/>
              <a:t>Click icon to add chart</a:t>
            </a:r>
          </a:p>
        </p:txBody>
      </p:sp>
      <p:sp>
        <p:nvSpPr>
          <p:cNvPr id="6" name="Title 1"/>
          <p:cNvSpPr>
            <a:spLocks noGrp="1"/>
          </p:cNvSpPr>
          <p:nvPr>
            <p:ph type="ctrTitle" hasCustomPrompt="1"/>
          </p:nvPr>
        </p:nvSpPr>
        <p:spPr>
          <a:xfrm>
            <a:off x="612336" y="320040"/>
            <a:ext cx="8074479" cy="868680"/>
          </a:xfrm>
          <a:prstGeom prst="rect">
            <a:avLst/>
          </a:prstGeom>
        </p:spPr>
        <p:txBody>
          <a:bodyPr tIns="0" anchor="t" anchorCtr="0"/>
          <a:lstStyle>
            <a:lvl1pPr algn="l">
              <a:lnSpc>
                <a:spcPts val="3340"/>
              </a:lnSpc>
              <a:defRPr sz="2000" b="1" i="0" baseline="0">
                <a:solidFill>
                  <a:schemeClr val="accent1"/>
                </a:solidFill>
                <a:latin typeface="+mj-lt"/>
                <a:ea typeface="Arial Black" charset="0"/>
                <a:cs typeface="Arial Black" charset="0"/>
              </a:defRPr>
            </a:lvl1pPr>
          </a:lstStyle>
          <a:p>
            <a:r>
              <a:rPr lang="en-US"/>
              <a:t>Click to add text</a:t>
            </a:r>
            <a:br>
              <a:rPr lang="en-US"/>
            </a:br>
            <a:r>
              <a:rPr lang="en-US"/>
              <a:t>Can be two lines</a:t>
            </a:r>
          </a:p>
        </p:txBody>
      </p:sp>
      <p:sp>
        <p:nvSpPr>
          <p:cNvPr id="8" name="Text Placeholder 10"/>
          <p:cNvSpPr>
            <a:spLocks noGrp="1"/>
          </p:cNvSpPr>
          <p:nvPr>
            <p:ph type="body" sz="quarter" idx="13" hasCustomPrompt="1"/>
          </p:nvPr>
        </p:nvSpPr>
        <p:spPr>
          <a:xfrm>
            <a:off x="612648" y="1188720"/>
            <a:ext cx="8074152" cy="460498"/>
          </a:xfrm>
          <a:prstGeom prst="rect">
            <a:avLst/>
          </a:prstGeom>
        </p:spPr>
        <p:txBody>
          <a:bodyPr vert="horz"/>
          <a:lstStyle>
            <a:lvl1pPr marL="0" marR="0" indent="0" algn="l" defTabSz="457155" rtl="0" eaLnBrk="1" fontAlgn="auto" latinLnBrk="0" hangingPunct="1">
              <a:lnSpc>
                <a:spcPct val="110000"/>
              </a:lnSpc>
              <a:spcBef>
                <a:spcPct val="20000"/>
              </a:spcBef>
              <a:spcAft>
                <a:spcPts val="1200"/>
              </a:spcAft>
              <a:buClrTx/>
              <a:buSzTx/>
              <a:buFontTx/>
              <a:buNone/>
              <a:tabLst/>
              <a:defRPr sz="1500">
                <a:solidFill>
                  <a:schemeClr val="tx1">
                    <a:lumMod val="50000"/>
                    <a:lumOff val="50000"/>
                  </a:schemeClr>
                </a:solidFill>
              </a:defRPr>
            </a:lvl1pPr>
            <a:lvl2pPr marL="457155" indent="0">
              <a:buFont typeface="Arial"/>
              <a:buNone/>
              <a:defRPr/>
            </a:lvl2pPr>
            <a:lvl3pPr marL="914309" indent="0">
              <a:buFont typeface="Arial"/>
              <a:buNone/>
              <a:defRPr/>
            </a:lvl3pPr>
            <a:lvl4pPr marL="1542896" indent="-171434">
              <a:buFont typeface="Arial"/>
              <a:buChar char="•"/>
              <a:defRPr/>
            </a:lvl4pPr>
            <a:lvl5pPr marL="2000051" indent="-171434">
              <a:buFont typeface="Arial"/>
              <a:buChar char="•"/>
              <a:defRPr/>
            </a:lvl5pPr>
          </a:lstStyle>
          <a:p>
            <a:pPr lvl="0"/>
            <a:r>
              <a:rPr lang="en-US"/>
              <a:t>Click to add text</a:t>
            </a:r>
          </a:p>
        </p:txBody>
      </p:sp>
      <p:sp>
        <p:nvSpPr>
          <p:cNvPr id="9"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a:p>
        </p:txBody>
      </p:sp>
    </p:spTree>
    <p:extLst>
      <p:ext uri="{BB962C8B-B14F-4D97-AF65-F5344CB8AC3E}">
        <p14:creationId xmlns:p14="http://schemas.microsoft.com/office/powerpoint/2010/main" val="19079820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ngle Line Header_Chart_no text">
    <p:spTree>
      <p:nvGrpSpPr>
        <p:cNvPr id="1" name=""/>
        <p:cNvGrpSpPr/>
        <p:nvPr/>
      </p:nvGrpSpPr>
      <p:grpSpPr>
        <a:xfrm>
          <a:off x="0" y="0"/>
          <a:ext cx="0" cy="0"/>
          <a:chOff x="0" y="0"/>
          <a:chExt cx="0" cy="0"/>
        </a:xfrm>
      </p:grpSpPr>
      <p:sp>
        <p:nvSpPr>
          <p:cNvPr id="3" name="Chart Placeholder 2"/>
          <p:cNvSpPr>
            <a:spLocks noGrp="1"/>
          </p:cNvSpPr>
          <p:nvPr>
            <p:ph type="chart" sz="quarter" idx="15"/>
          </p:nvPr>
        </p:nvSpPr>
        <p:spPr>
          <a:xfrm>
            <a:off x="612777" y="1198880"/>
            <a:ext cx="8074025" cy="3200400"/>
          </a:xfrm>
          <a:prstGeom prst="rect">
            <a:avLst/>
          </a:prstGeom>
        </p:spPr>
        <p:txBody>
          <a:bodyPr/>
          <a:lstStyle>
            <a:lvl1pPr marL="0" indent="0">
              <a:buNone/>
              <a:defRPr sz="1100" baseline="0">
                <a:solidFill>
                  <a:schemeClr val="bg1">
                    <a:lumMod val="50000"/>
                  </a:schemeClr>
                </a:solidFill>
              </a:defRPr>
            </a:lvl1pPr>
          </a:lstStyle>
          <a:p>
            <a:pPr lvl="0"/>
            <a:r>
              <a:rPr lang="en-US" noProof="0"/>
              <a:t>Click icon to add chart</a:t>
            </a:r>
          </a:p>
        </p:txBody>
      </p:sp>
      <p:sp>
        <p:nvSpPr>
          <p:cNvPr id="8" name="Title 1"/>
          <p:cNvSpPr>
            <a:spLocks noGrp="1"/>
          </p:cNvSpPr>
          <p:nvPr>
            <p:ph type="ctrTitle" hasCustomPrompt="1"/>
          </p:nvPr>
        </p:nvSpPr>
        <p:spPr>
          <a:xfrm>
            <a:off x="612336" y="320040"/>
            <a:ext cx="8074479" cy="523240"/>
          </a:xfrm>
          <a:prstGeom prst="rect">
            <a:avLst/>
          </a:prstGeom>
        </p:spPr>
        <p:txBody>
          <a:bodyPr tIns="0" anchor="t" anchorCtr="0"/>
          <a:lstStyle>
            <a:lvl1pPr algn="l">
              <a:lnSpc>
                <a:spcPts val="3340"/>
              </a:lnSpc>
              <a:defRPr sz="2000" b="1" i="0" baseline="0">
                <a:solidFill>
                  <a:schemeClr val="accent1"/>
                </a:solidFill>
                <a:latin typeface="+mj-lt"/>
                <a:ea typeface="Arial Black" charset="0"/>
                <a:cs typeface="Arial Black" charset="0"/>
              </a:defRPr>
            </a:lvl1pPr>
          </a:lstStyle>
          <a:p>
            <a:r>
              <a:rPr lang="en-US"/>
              <a:t>Click to add text</a:t>
            </a:r>
          </a:p>
        </p:txBody>
      </p:sp>
      <p:sp>
        <p:nvSpPr>
          <p:cNvPr id="7"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a:p>
        </p:txBody>
      </p:sp>
    </p:spTree>
    <p:extLst>
      <p:ext uri="{BB962C8B-B14F-4D97-AF65-F5344CB8AC3E}">
        <p14:creationId xmlns:p14="http://schemas.microsoft.com/office/powerpoint/2010/main" val="2194696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3A76CB"/>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96D7185-C866-6E46-8820-1E76476C90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68293" y="4759738"/>
            <a:ext cx="780995" cy="190191"/>
          </a:xfrm>
          <a:prstGeom prst="rect">
            <a:avLst/>
          </a:prstGeom>
        </p:spPr>
      </p:pic>
      <p:sp>
        <p:nvSpPr>
          <p:cNvPr id="3" name="Rectangle 2">
            <a:extLst>
              <a:ext uri="{FF2B5EF4-FFF2-40B4-BE49-F238E27FC236}">
                <a16:creationId xmlns:a16="http://schemas.microsoft.com/office/drawing/2014/main" id="{0F16CEA6-4930-9C44-98D4-837222C982AB}"/>
              </a:ext>
            </a:extLst>
          </p:cNvPr>
          <p:cNvSpPr/>
          <p:nvPr userDrawn="1"/>
        </p:nvSpPr>
        <p:spPr>
          <a:xfrm>
            <a:off x="0" y="0"/>
            <a:ext cx="9144000" cy="5143500"/>
          </a:xfrm>
          <a:prstGeom prst="rect">
            <a:avLst/>
          </a:prstGeom>
          <a:solidFill>
            <a:srgbClr val="3A76C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44278" y="1524949"/>
            <a:ext cx="3035242" cy="1192085"/>
          </a:xfrm>
          <a:prstGeom prst="rect">
            <a:avLst/>
          </a:prstGeom>
        </p:spPr>
        <p:txBody>
          <a:bodyPr anchor="b" anchorCtr="0"/>
          <a:lstStyle>
            <a:lvl1pPr algn="l">
              <a:lnSpc>
                <a:spcPct val="90000"/>
              </a:lnSpc>
              <a:defRPr sz="3000" b="1" i="0" baseline="0">
                <a:solidFill>
                  <a:schemeClr val="bg1"/>
                </a:solidFill>
                <a:latin typeface="+mj-lt"/>
                <a:ea typeface="Arial Black" charset="0"/>
                <a:cs typeface="Arial Black" charset="0"/>
              </a:defRPr>
            </a:lvl1pPr>
          </a:lstStyle>
          <a:p>
            <a:r>
              <a:rPr lang="en-US"/>
              <a:t>Click to add text</a:t>
            </a:r>
          </a:p>
        </p:txBody>
      </p:sp>
      <p:sp>
        <p:nvSpPr>
          <p:cNvPr id="9" name="Text Placeholder 19"/>
          <p:cNvSpPr>
            <a:spLocks noGrp="1"/>
          </p:cNvSpPr>
          <p:nvPr>
            <p:ph type="body" sz="quarter" idx="10" hasCustomPrompt="1"/>
          </p:nvPr>
        </p:nvSpPr>
        <p:spPr>
          <a:xfrm>
            <a:off x="744278" y="2855138"/>
            <a:ext cx="3035242" cy="996802"/>
          </a:xfrm>
          <a:prstGeom prst="rect">
            <a:avLst/>
          </a:prstGeom>
        </p:spPr>
        <p:txBody>
          <a:bodyPr/>
          <a:lstStyle>
            <a:lvl1pPr marL="0" indent="0" algn="l">
              <a:buNone/>
              <a:defRPr sz="2000" b="0" i="0">
                <a:solidFill>
                  <a:schemeClr val="bg1"/>
                </a:solidFill>
                <a:effectLst/>
                <a:latin typeface="Arial" charset="0"/>
                <a:ea typeface="Arial" charset="0"/>
                <a:cs typeface="Arial" charset="0"/>
              </a:defRPr>
            </a:lvl1pPr>
          </a:lstStyle>
          <a:p>
            <a:pPr lvl="0"/>
            <a:r>
              <a:rPr lang="en-US"/>
              <a:t>Click to add text</a:t>
            </a:r>
          </a:p>
        </p:txBody>
      </p:sp>
      <p:pic>
        <p:nvPicPr>
          <p:cNvPr id="11" name="Picture 10">
            <a:extLst>
              <a:ext uri="{FF2B5EF4-FFF2-40B4-BE49-F238E27FC236}">
                <a16:creationId xmlns:a16="http://schemas.microsoft.com/office/drawing/2014/main" id="{0F71E2CC-EDD1-3B48-BD6B-91E426A4546C}"/>
              </a:ext>
            </a:extLst>
          </p:cNvPr>
          <p:cNvPicPr>
            <a:picLocks noChangeAspect="1"/>
          </p:cNvPicPr>
          <p:nvPr userDrawn="1"/>
        </p:nvPicPr>
        <p:blipFill rotWithShape="1">
          <a:blip r:embed="rId3" cstate="screen">
            <a:alphaModFix amt="20000"/>
            <a:extLst>
              <a:ext uri="{28A0092B-C50C-407E-A947-70E740481C1C}">
                <a14:useLocalDpi xmlns:a14="http://schemas.microsoft.com/office/drawing/2010/main"/>
              </a:ext>
            </a:extLst>
          </a:blip>
          <a:srcRect r="12831"/>
          <a:stretch/>
        </p:blipFill>
        <p:spPr>
          <a:xfrm>
            <a:off x="5453001" y="542297"/>
            <a:ext cx="3685527" cy="3723166"/>
          </a:xfrm>
          <a:prstGeom prst="rect">
            <a:avLst/>
          </a:prstGeom>
        </p:spPr>
      </p:pic>
      <p:sp>
        <p:nvSpPr>
          <p:cNvPr id="10"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chemeClr val="bg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a:p>
        </p:txBody>
      </p:sp>
      <p:pic>
        <p:nvPicPr>
          <p:cNvPr id="4" name="Picture 3" descr="WLO__Master_White.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65158" y="4755328"/>
            <a:ext cx="768361" cy="193474"/>
          </a:xfrm>
          <a:prstGeom prst="rect">
            <a:avLst/>
          </a:prstGeom>
        </p:spPr>
      </p:pic>
      <p:sp>
        <p:nvSpPr>
          <p:cNvPr id="12" name="Rectangle 11">
            <a:extLst>
              <a:ext uri="{FF2B5EF4-FFF2-40B4-BE49-F238E27FC236}">
                <a16:creationId xmlns:a16="http://schemas.microsoft.com/office/drawing/2014/main" id="{E7AB8933-3FFF-40E2-A75F-CA860E604B0C}"/>
              </a:ext>
            </a:extLst>
          </p:cNvPr>
          <p:cNvSpPr/>
          <p:nvPr userDrawn="1"/>
        </p:nvSpPr>
        <p:spPr>
          <a:xfrm>
            <a:off x="3771941" y="4769070"/>
            <a:ext cx="1600118" cy="200055"/>
          </a:xfrm>
          <a:prstGeom prst="rect">
            <a:avLst/>
          </a:prstGeom>
        </p:spPr>
        <p:txBody>
          <a:bodyPr wrap="none">
            <a:spAutoFit/>
          </a:bodyPr>
          <a:lstStyle/>
          <a:p>
            <a:pPr algn="ctr"/>
            <a:r>
              <a:rPr lang="en-US" sz="700" dirty="0">
                <a:solidFill>
                  <a:schemeClr val="bg1"/>
                </a:solidFill>
              </a:rPr>
              <a:t>© 2023 SHRM. All Rights Reserved</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ouble Line Header_Chart_no text">
    <p:spTree>
      <p:nvGrpSpPr>
        <p:cNvPr id="1" name=""/>
        <p:cNvGrpSpPr/>
        <p:nvPr/>
      </p:nvGrpSpPr>
      <p:grpSpPr>
        <a:xfrm>
          <a:off x="0" y="0"/>
          <a:ext cx="0" cy="0"/>
          <a:chOff x="0" y="0"/>
          <a:chExt cx="0" cy="0"/>
        </a:xfrm>
      </p:grpSpPr>
      <p:sp>
        <p:nvSpPr>
          <p:cNvPr id="3" name="Chart Placeholder 2"/>
          <p:cNvSpPr>
            <a:spLocks noGrp="1"/>
          </p:cNvSpPr>
          <p:nvPr>
            <p:ph type="chart" sz="quarter" idx="15"/>
          </p:nvPr>
        </p:nvSpPr>
        <p:spPr>
          <a:xfrm>
            <a:off x="612777" y="1432560"/>
            <a:ext cx="8074025" cy="2966720"/>
          </a:xfrm>
          <a:prstGeom prst="rect">
            <a:avLst/>
          </a:prstGeom>
        </p:spPr>
        <p:txBody>
          <a:bodyPr/>
          <a:lstStyle>
            <a:lvl1pPr marL="0" indent="0">
              <a:buNone/>
              <a:defRPr sz="1100" baseline="0">
                <a:solidFill>
                  <a:schemeClr val="bg1">
                    <a:lumMod val="50000"/>
                  </a:schemeClr>
                </a:solidFill>
              </a:defRPr>
            </a:lvl1pPr>
          </a:lstStyle>
          <a:p>
            <a:pPr lvl="0"/>
            <a:r>
              <a:rPr lang="en-US" noProof="0"/>
              <a:t>Click icon to add chart</a:t>
            </a:r>
          </a:p>
        </p:txBody>
      </p:sp>
      <p:sp>
        <p:nvSpPr>
          <p:cNvPr id="6" name="Title 1"/>
          <p:cNvSpPr>
            <a:spLocks noGrp="1"/>
          </p:cNvSpPr>
          <p:nvPr>
            <p:ph type="ctrTitle" hasCustomPrompt="1"/>
          </p:nvPr>
        </p:nvSpPr>
        <p:spPr>
          <a:xfrm>
            <a:off x="612336" y="320040"/>
            <a:ext cx="8074479" cy="868680"/>
          </a:xfrm>
          <a:prstGeom prst="rect">
            <a:avLst/>
          </a:prstGeom>
        </p:spPr>
        <p:txBody>
          <a:bodyPr tIns="0" anchor="t" anchorCtr="0"/>
          <a:lstStyle>
            <a:lvl1pPr algn="l">
              <a:lnSpc>
                <a:spcPts val="3340"/>
              </a:lnSpc>
              <a:defRPr sz="2000" b="1" i="0" baseline="0">
                <a:solidFill>
                  <a:schemeClr val="accent1"/>
                </a:solidFill>
                <a:latin typeface="+mj-lt"/>
                <a:ea typeface="Arial Black" charset="0"/>
                <a:cs typeface="Arial Black" charset="0"/>
              </a:defRPr>
            </a:lvl1pPr>
          </a:lstStyle>
          <a:p>
            <a:r>
              <a:rPr lang="en-US"/>
              <a:t>Click to add text</a:t>
            </a:r>
            <a:br>
              <a:rPr lang="en-US"/>
            </a:br>
            <a:r>
              <a:rPr lang="en-US"/>
              <a:t>Can be two lines</a:t>
            </a:r>
          </a:p>
        </p:txBody>
      </p:sp>
      <p:sp>
        <p:nvSpPr>
          <p:cNvPr id="8"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a:p>
        </p:txBody>
      </p:sp>
    </p:spTree>
    <p:extLst>
      <p:ext uri="{BB962C8B-B14F-4D97-AF65-F5344CB8AC3E}">
        <p14:creationId xmlns:p14="http://schemas.microsoft.com/office/powerpoint/2010/main" val="20145419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ouble Line Header_Picture_no text">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612777" y="1432560"/>
            <a:ext cx="8074025" cy="2947131"/>
          </a:xfrm>
          <a:prstGeom prst="rect">
            <a:avLst/>
          </a:prstGeom>
        </p:spPr>
        <p:txBody>
          <a:bodyPr/>
          <a:lstStyle>
            <a:lvl1pPr marL="0" indent="0">
              <a:buNone/>
              <a:defRPr sz="1100">
                <a:solidFill>
                  <a:srgbClr val="595959"/>
                </a:solidFill>
              </a:defRPr>
            </a:lvl1pPr>
          </a:lstStyle>
          <a:p>
            <a:pPr lvl="0"/>
            <a:r>
              <a:rPr lang="en-US" noProof="0"/>
              <a:t>Click icon to add picture</a:t>
            </a:r>
          </a:p>
        </p:txBody>
      </p:sp>
      <p:sp>
        <p:nvSpPr>
          <p:cNvPr id="6" name="Title 1"/>
          <p:cNvSpPr>
            <a:spLocks noGrp="1"/>
          </p:cNvSpPr>
          <p:nvPr>
            <p:ph type="ctrTitle" hasCustomPrompt="1"/>
          </p:nvPr>
        </p:nvSpPr>
        <p:spPr>
          <a:xfrm>
            <a:off x="612336" y="320040"/>
            <a:ext cx="8074479" cy="868680"/>
          </a:xfrm>
          <a:prstGeom prst="rect">
            <a:avLst/>
          </a:prstGeom>
        </p:spPr>
        <p:txBody>
          <a:bodyPr tIns="0" anchor="t" anchorCtr="0"/>
          <a:lstStyle>
            <a:lvl1pPr algn="l">
              <a:lnSpc>
                <a:spcPts val="3340"/>
              </a:lnSpc>
              <a:defRPr sz="2000" b="1" i="0" baseline="0">
                <a:solidFill>
                  <a:schemeClr val="accent1"/>
                </a:solidFill>
                <a:latin typeface="+mj-lt"/>
                <a:ea typeface="Arial Black" charset="0"/>
                <a:cs typeface="Arial Black" charset="0"/>
              </a:defRPr>
            </a:lvl1pPr>
          </a:lstStyle>
          <a:p>
            <a:r>
              <a:rPr lang="en-US"/>
              <a:t>Click to add text</a:t>
            </a:r>
            <a:br>
              <a:rPr lang="en-US"/>
            </a:br>
            <a:r>
              <a:rPr lang="en-US"/>
              <a:t>Can be two lines</a:t>
            </a:r>
          </a:p>
        </p:txBody>
      </p:sp>
      <p:sp>
        <p:nvSpPr>
          <p:cNvPr id="8"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a:p>
        </p:txBody>
      </p:sp>
    </p:spTree>
    <p:extLst>
      <p:ext uri="{BB962C8B-B14F-4D97-AF65-F5344CB8AC3E}">
        <p14:creationId xmlns:p14="http://schemas.microsoft.com/office/powerpoint/2010/main" val="21669613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53" name="Text Placeholder 52">
            <a:extLst>
              <a:ext uri="{FF2B5EF4-FFF2-40B4-BE49-F238E27FC236}">
                <a16:creationId xmlns:a16="http://schemas.microsoft.com/office/drawing/2014/main" id="{4016877F-9863-4CBC-B4AF-D4764DBA673B}"/>
              </a:ext>
              <a:ext uri="{C183D7F6-B498-43B3-948B-1728B52AA6E4}">
                <adec:decorative xmlns:adec="http://schemas.microsoft.com/office/drawing/2017/decorative" val="1"/>
              </a:ext>
            </a:extLst>
          </p:cNvPr>
          <p:cNvSpPr>
            <a:spLocks noGrp="1"/>
          </p:cNvSpPr>
          <p:nvPr>
            <p:ph type="body" sz="quarter" idx="14" hasCustomPrompt="1"/>
          </p:nvPr>
        </p:nvSpPr>
        <p:spPr>
          <a:xfrm>
            <a:off x="885825" y="342900"/>
            <a:ext cx="6096257" cy="46863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350" dirty="0">
                <a:solidFill>
                  <a:schemeClr val="lt1">
                    <a:alpha val="0"/>
                  </a:schemeClr>
                </a:solidFill>
              </a:defRPr>
            </a:lvl1pPr>
          </a:lstStyle>
          <a:p>
            <a:pPr marL="0" lvl="0" algn="ctr"/>
            <a:r>
              <a:rPr lang="en-US" noProof="0"/>
              <a:t>I</a:t>
            </a:r>
          </a:p>
        </p:txBody>
      </p:sp>
      <p:sp>
        <p:nvSpPr>
          <p:cNvPr id="48" name="Freeform: Shape 47">
            <a:extLst>
              <a:ext uri="{FF2B5EF4-FFF2-40B4-BE49-F238E27FC236}">
                <a16:creationId xmlns:a16="http://schemas.microsoft.com/office/drawing/2014/main" id="{9070D0C4-1F90-4B84-B84E-8285FA0A01B0}"/>
              </a:ext>
            </a:extLst>
          </p:cNvPr>
          <p:cNvSpPr/>
          <p:nvPr userDrawn="1"/>
        </p:nvSpPr>
        <p:spPr>
          <a:xfrm rot="2232448">
            <a:off x="7091806" y="-694683"/>
            <a:ext cx="98579" cy="6532866"/>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9" name="Freeform: Shape 48">
            <a:extLst>
              <a:ext uri="{FF2B5EF4-FFF2-40B4-BE49-F238E27FC236}">
                <a16:creationId xmlns:a16="http://schemas.microsoft.com/office/drawing/2014/main" id="{B8546525-A0E6-4238-93BC-5D43C93A450D}"/>
              </a:ext>
              <a:ext uri="{C183D7F6-B498-43B3-948B-1728B52AA6E4}">
                <adec:decorative xmlns:adec="http://schemas.microsoft.com/office/drawing/2017/decorative" val="1"/>
              </a:ext>
            </a:extLst>
          </p:cNvPr>
          <p:cNvSpPr/>
          <p:nvPr userDrawn="1"/>
        </p:nvSpPr>
        <p:spPr>
          <a:xfrm rot="2232448">
            <a:off x="6999613" y="-706335"/>
            <a:ext cx="129268" cy="655617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endParaRPr lang="en-US" noProof="0"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742950" y="228600"/>
            <a:ext cx="6096257" cy="46863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noProof="0"/>
              <a:t>I</a:t>
            </a:r>
          </a:p>
        </p:txBody>
      </p:sp>
      <p:sp>
        <p:nvSpPr>
          <p:cNvPr id="2" name="Title 1"/>
          <p:cNvSpPr>
            <a:spLocks noGrp="1"/>
          </p:cNvSpPr>
          <p:nvPr>
            <p:ph type="ctrTitle"/>
          </p:nvPr>
        </p:nvSpPr>
        <p:spPr>
          <a:xfrm>
            <a:off x="1033602" y="914400"/>
            <a:ext cx="5424349" cy="2049329"/>
          </a:xfrm>
        </p:spPr>
        <p:txBody>
          <a:bodyPr anchor="t">
            <a:normAutofit/>
          </a:bodyPr>
          <a:lstStyle>
            <a:lvl1pPr algn="l">
              <a:defRPr lang="en-US" sz="3750" kern="1200" cap="all" spc="75" baseline="0" dirty="0">
                <a:solidFill>
                  <a:srgbClr val="2C2E52"/>
                </a:solidFill>
                <a:latin typeface="+mj-lt"/>
                <a:ea typeface="+mj-ea"/>
                <a:cs typeface="+mj-cs"/>
              </a:defRPr>
            </a:lvl1pPr>
          </a:lstStyle>
          <a:p>
            <a:r>
              <a:rPr lang="en-US" noProof="0"/>
              <a:t>Click to edit Master title style</a:t>
            </a:r>
          </a:p>
        </p:txBody>
      </p:sp>
      <p:sp>
        <p:nvSpPr>
          <p:cNvPr id="3" name="Subtitle 2"/>
          <p:cNvSpPr>
            <a:spLocks noGrp="1"/>
          </p:cNvSpPr>
          <p:nvPr>
            <p:ph type="subTitle" idx="1"/>
          </p:nvPr>
        </p:nvSpPr>
        <p:spPr>
          <a:xfrm>
            <a:off x="1033600" y="3051809"/>
            <a:ext cx="3767000" cy="1097280"/>
          </a:xfrm>
        </p:spPr>
        <p:txBody>
          <a:bodyPr lIns="91440" rIns="91440" anchor="t">
            <a:normAutofit/>
          </a:bodyPr>
          <a:lstStyle>
            <a:lvl1pPr marL="0" indent="0" algn="l">
              <a:lnSpc>
                <a:spcPct val="100000"/>
              </a:lnSpc>
              <a:spcBef>
                <a:spcPts val="0"/>
              </a:spcBef>
              <a:buNone/>
              <a:defRPr lang="en-US" sz="1500" kern="1200" dirty="0">
                <a:solidFill>
                  <a:schemeClr val="tx1"/>
                </a:solidFill>
                <a:latin typeface="+mn-lt"/>
                <a:ea typeface="+mn-ea"/>
                <a:cs typeface="+mn-cs"/>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noProof="0"/>
              <a:t>Click to edit Master subtitle style</a:t>
            </a:r>
          </a:p>
        </p:txBody>
      </p:sp>
      <p:sp>
        <p:nvSpPr>
          <p:cNvPr id="33" name="Rectangle 32">
            <a:extLst>
              <a:ext uri="{FF2B5EF4-FFF2-40B4-BE49-F238E27FC236}">
                <a16:creationId xmlns:a16="http://schemas.microsoft.com/office/drawing/2014/main" id="{E905A207-2310-4F94-86E5-13B4CCC359EC}"/>
              </a:ext>
              <a:ext uri="{C183D7F6-B498-43B3-948B-1728B52AA6E4}">
                <adec:decorative xmlns:adec="http://schemas.microsoft.com/office/drawing/2017/decorative" val="1"/>
              </a:ext>
            </a:extLst>
          </p:cNvPr>
          <p:cNvSpPr/>
          <p:nvPr userDrawn="1"/>
        </p:nvSpPr>
        <p:spPr>
          <a:xfrm rot="5400000" flipV="1">
            <a:off x="1171576" y="-85724"/>
            <a:ext cx="228598" cy="4000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endParaRPr lang="en-US" noProof="0" dirty="0"/>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5260086" y="26220"/>
            <a:ext cx="3883914" cy="511728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noProof="0" dirty="0"/>
              <a:t>Insert Image</a:t>
            </a:r>
          </a:p>
        </p:txBody>
      </p:sp>
    </p:spTree>
    <p:extLst>
      <p:ext uri="{BB962C8B-B14F-4D97-AF65-F5344CB8AC3E}">
        <p14:creationId xmlns:p14="http://schemas.microsoft.com/office/powerpoint/2010/main" val="25741470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53" name="Text Placeholder 52">
            <a:extLst>
              <a:ext uri="{FF2B5EF4-FFF2-40B4-BE49-F238E27FC236}">
                <a16:creationId xmlns:a16="http://schemas.microsoft.com/office/drawing/2014/main" id="{4016877F-9863-4CBC-B4AF-D4764DBA673B}"/>
              </a:ext>
              <a:ext uri="{C183D7F6-B498-43B3-948B-1728B52AA6E4}">
                <adec:decorative xmlns:adec="http://schemas.microsoft.com/office/drawing/2017/decorative" val="1"/>
              </a:ext>
            </a:extLst>
          </p:cNvPr>
          <p:cNvSpPr>
            <a:spLocks noGrp="1"/>
          </p:cNvSpPr>
          <p:nvPr>
            <p:ph type="body" sz="quarter" idx="14" hasCustomPrompt="1"/>
          </p:nvPr>
        </p:nvSpPr>
        <p:spPr>
          <a:xfrm>
            <a:off x="885825" y="342900"/>
            <a:ext cx="6096257" cy="46863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350" dirty="0">
                <a:solidFill>
                  <a:schemeClr val="lt1">
                    <a:alpha val="0"/>
                  </a:schemeClr>
                </a:solidFill>
              </a:defRPr>
            </a:lvl1pPr>
          </a:lstStyle>
          <a:p>
            <a:pPr marL="0" lvl="0" algn="ctr"/>
            <a:r>
              <a:rPr lang="en-US" noProof="0"/>
              <a:t>I</a:t>
            </a:r>
          </a:p>
        </p:txBody>
      </p:sp>
      <p:sp>
        <p:nvSpPr>
          <p:cNvPr id="48" name="Freeform: Shape 47">
            <a:extLst>
              <a:ext uri="{FF2B5EF4-FFF2-40B4-BE49-F238E27FC236}">
                <a16:creationId xmlns:a16="http://schemas.microsoft.com/office/drawing/2014/main" id="{9070D0C4-1F90-4B84-B84E-8285FA0A01B0}"/>
              </a:ext>
            </a:extLst>
          </p:cNvPr>
          <p:cNvSpPr/>
          <p:nvPr userDrawn="1"/>
        </p:nvSpPr>
        <p:spPr>
          <a:xfrm rot="2232448">
            <a:off x="7091806" y="-694683"/>
            <a:ext cx="98579" cy="6532866"/>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9" name="Freeform: Shape 48">
            <a:extLst>
              <a:ext uri="{FF2B5EF4-FFF2-40B4-BE49-F238E27FC236}">
                <a16:creationId xmlns:a16="http://schemas.microsoft.com/office/drawing/2014/main" id="{B8546525-A0E6-4238-93BC-5D43C93A450D}"/>
              </a:ext>
              <a:ext uri="{C183D7F6-B498-43B3-948B-1728B52AA6E4}">
                <adec:decorative xmlns:adec="http://schemas.microsoft.com/office/drawing/2017/decorative" val="1"/>
              </a:ext>
            </a:extLst>
          </p:cNvPr>
          <p:cNvSpPr/>
          <p:nvPr userDrawn="1"/>
        </p:nvSpPr>
        <p:spPr>
          <a:xfrm rot="2232448">
            <a:off x="6999613" y="-706335"/>
            <a:ext cx="129268" cy="655617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endParaRPr lang="en-US" noProof="0"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742950" y="228600"/>
            <a:ext cx="6096257" cy="46863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noProof="0"/>
              <a:t>I</a:t>
            </a:r>
          </a:p>
        </p:txBody>
      </p:sp>
      <p:sp>
        <p:nvSpPr>
          <p:cNvPr id="2" name="Title 1"/>
          <p:cNvSpPr>
            <a:spLocks noGrp="1"/>
          </p:cNvSpPr>
          <p:nvPr>
            <p:ph type="ctrTitle"/>
          </p:nvPr>
        </p:nvSpPr>
        <p:spPr>
          <a:xfrm>
            <a:off x="1033602" y="914400"/>
            <a:ext cx="5424349" cy="2049329"/>
          </a:xfrm>
        </p:spPr>
        <p:txBody>
          <a:bodyPr anchor="t">
            <a:normAutofit/>
          </a:bodyPr>
          <a:lstStyle>
            <a:lvl1pPr algn="l">
              <a:defRPr lang="en-US" sz="3750" kern="1200" cap="all" spc="75" baseline="0" dirty="0">
                <a:solidFill>
                  <a:srgbClr val="2C2E52"/>
                </a:solidFill>
                <a:latin typeface="+mj-lt"/>
                <a:ea typeface="+mj-ea"/>
                <a:cs typeface="+mj-cs"/>
              </a:defRPr>
            </a:lvl1pPr>
          </a:lstStyle>
          <a:p>
            <a:r>
              <a:rPr lang="en-US" noProof="0"/>
              <a:t>Click to edit Master title style</a:t>
            </a:r>
          </a:p>
        </p:txBody>
      </p:sp>
      <p:sp>
        <p:nvSpPr>
          <p:cNvPr id="3" name="Subtitle 2"/>
          <p:cNvSpPr>
            <a:spLocks noGrp="1"/>
          </p:cNvSpPr>
          <p:nvPr>
            <p:ph type="subTitle" idx="1"/>
          </p:nvPr>
        </p:nvSpPr>
        <p:spPr>
          <a:xfrm>
            <a:off x="1033600" y="3051809"/>
            <a:ext cx="3767000" cy="1097280"/>
          </a:xfrm>
        </p:spPr>
        <p:txBody>
          <a:bodyPr lIns="91440" rIns="91440" anchor="t">
            <a:normAutofit/>
          </a:bodyPr>
          <a:lstStyle>
            <a:lvl1pPr marL="0" indent="0" algn="l">
              <a:lnSpc>
                <a:spcPct val="100000"/>
              </a:lnSpc>
              <a:spcBef>
                <a:spcPts val="0"/>
              </a:spcBef>
              <a:buNone/>
              <a:defRPr lang="en-US" sz="1500" kern="1200" dirty="0">
                <a:solidFill>
                  <a:schemeClr val="tx1"/>
                </a:solidFill>
                <a:latin typeface="+mn-lt"/>
                <a:ea typeface="+mn-ea"/>
                <a:cs typeface="+mn-cs"/>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noProof="0"/>
              <a:t>Click to edit Master subtitle style</a:t>
            </a:r>
          </a:p>
        </p:txBody>
      </p:sp>
      <p:sp>
        <p:nvSpPr>
          <p:cNvPr id="33" name="Rectangle 32">
            <a:extLst>
              <a:ext uri="{FF2B5EF4-FFF2-40B4-BE49-F238E27FC236}">
                <a16:creationId xmlns:a16="http://schemas.microsoft.com/office/drawing/2014/main" id="{E905A207-2310-4F94-86E5-13B4CCC359EC}"/>
              </a:ext>
              <a:ext uri="{C183D7F6-B498-43B3-948B-1728B52AA6E4}">
                <adec:decorative xmlns:adec="http://schemas.microsoft.com/office/drawing/2017/decorative" val="1"/>
              </a:ext>
            </a:extLst>
          </p:cNvPr>
          <p:cNvSpPr/>
          <p:nvPr userDrawn="1"/>
        </p:nvSpPr>
        <p:spPr>
          <a:xfrm rot="5400000" flipV="1">
            <a:off x="1171576" y="-85724"/>
            <a:ext cx="228598" cy="400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endParaRPr lang="en-US" noProof="0" dirty="0"/>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5260086" y="26220"/>
            <a:ext cx="3883914" cy="511728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noProof="0" dirty="0"/>
              <a:t>Insert Image</a:t>
            </a:r>
          </a:p>
        </p:txBody>
      </p:sp>
    </p:spTree>
    <p:extLst>
      <p:ext uri="{BB962C8B-B14F-4D97-AF65-F5344CB8AC3E}">
        <p14:creationId xmlns:p14="http://schemas.microsoft.com/office/powerpoint/2010/main" val="3088337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11" name="Text Placeholder 16">
            <a:extLst>
              <a:ext uri="{FF2B5EF4-FFF2-40B4-BE49-F238E27FC236}">
                <a16:creationId xmlns:a16="http://schemas.microsoft.com/office/drawing/2014/main" id="{50D09E5B-B146-4D08-82EC-846DD89B0B87}"/>
              </a:ext>
              <a:ext uri="{C183D7F6-B498-43B3-948B-1728B52AA6E4}">
                <adec:decorative xmlns:adec="http://schemas.microsoft.com/office/drawing/2017/decorative" val="1"/>
              </a:ext>
            </a:extLst>
          </p:cNvPr>
          <p:cNvSpPr>
            <a:spLocks noGrp="1"/>
          </p:cNvSpPr>
          <p:nvPr>
            <p:ph type="body" sz="quarter" idx="16" hasCustomPrompt="1"/>
          </p:nvPr>
        </p:nvSpPr>
        <p:spPr>
          <a:xfrm>
            <a:off x="495346" y="0"/>
            <a:ext cx="7448504" cy="5117280"/>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2" name="Text Placeholder 16">
            <a:extLst>
              <a:ext uri="{FF2B5EF4-FFF2-40B4-BE49-F238E27FC236}">
                <a16:creationId xmlns:a16="http://schemas.microsoft.com/office/drawing/2014/main" id="{88940597-2E9A-4141-B2D0-C488487F11D7}"/>
              </a:ext>
              <a:ext uri="{C183D7F6-B498-43B3-948B-1728B52AA6E4}">
                <adec:decorative xmlns:adec="http://schemas.microsoft.com/office/drawing/2017/decorative" val="1"/>
              </a:ext>
            </a:extLst>
          </p:cNvPr>
          <p:cNvSpPr>
            <a:spLocks noGrp="1"/>
          </p:cNvSpPr>
          <p:nvPr>
            <p:ph type="body" sz="quarter" idx="17" hasCustomPrompt="1"/>
          </p:nvPr>
        </p:nvSpPr>
        <p:spPr>
          <a:xfrm>
            <a:off x="400051" y="0"/>
            <a:ext cx="38147" cy="5143500"/>
          </a:xfrm>
          <a:solidFill>
            <a:schemeClr val="accent2"/>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0" name="Text Placeholder 16">
            <a:extLst>
              <a:ext uri="{FF2B5EF4-FFF2-40B4-BE49-F238E27FC236}">
                <a16:creationId xmlns:a16="http://schemas.microsoft.com/office/drawing/2014/main" id="{0CC06030-90E1-4B3F-AFDF-369354FBFE62}"/>
              </a:ext>
              <a:ext uri="{C183D7F6-B498-43B3-948B-1728B52AA6E4}">
                <adec:decorative xmlns:adec="http://schemas.microsoft.com/office/drawing/2017/decorative" val="1"/>
              </a:ext>
            </a:extLst>
          </p:cNvPr>
          <p:cNvSpPr>
            <a:spLocks noGrp="1"/>
          </p:cNvSpPr>
          <p:nvPr>
            <p:ph type="body" sz="quarter" idx="15" hasCustomPrompt="1"/>
          </p:nvPr>
        </p:nvSpPr>
        <p:spPr>
          <a:xfrm>
            <a:off x="742950" y="457200"/>
            <a:ext cx="5572125" cy="42291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971550" y="1428750"/>
            <a:ext cx="4398287" cy="1706429"/>
          </a:xfrm>
        </p:spPr>
        <p:txBody>
          <a:bodyPr anchor="t">
            <a:normAutofit/>
          </a:bodyPr>
          <a:lstStyle>
            <a:lvl1pPr algn="l">
              <a:defRPr lang="en-US" sz="3750" kern="1200" cap="all" spc="75" baseline="0" dirty="0">
                <a:solidFill>
                  <a:srgbClr val="2C2E52"/>
                </a:solidFill>
                <a:latin typeface="+mj-lt"/>
                <a:ea typeface="+mj-ea"/>
                <a:cs typeface="+mj-cs"/>
              </a:defRPr>
            </a:lvl1pPr>
          </a:lstStyle>
          <a:p>
            <a:r>
              <a:rPr lang="en-US"/>
              <a:t>Click to edit Master title style</a:t>
            </a:r>
            <a:endParaRPr lang="en-US" dirty="0"/>
          </a:p>
        </p:txBody>
      </p:sp>
      <p:sp>
        <p:nvSpPr>
          <p:cNvPr id="3" name="Subtitle 2"/>
          <p:cNvSpPr>
            <a:spLocks noGrp="1"/>
          </p:cNvSpPr>
          <p:nvPr>
            <p:ph type="subTitle" idx="1"/>
          </p:nvPr>
        </p:nvSpPr>
        <p:spPr>
          <a:xfrm>
            <a:off x="971550" y="3223259"/>
            <a:ext cx="3054440" cy="1097280"/>
          </a:xfrm>
        </p:spPr>
        <p:txBody>
          <a:bodyPr lIns="91440" rIns="91440" anchor="t">
            <a:normAutofit/>
          </a:bodyPr>
          <a:lstStyle>
            <a:lvl1pPr marL="0" indent="0" algn="l">
              <a:lnSpc>
                <a:spcPct val="100000"/>
              </a:lnSpc>
              <a:spcBef>
                <a:spcPts val="0"/>
              </a:spcBef>
              <a:buNone/>
              <a:defRPr lang="en-US" sz="1500" kern="1200" dirty="0">
                <a:solidFill>
                  <a:schemeClr val="tx1"/>
                </a:solidFill>
                <a:latin typeface="+mn-lt"/>
                <a:ea typeface="+mn-ea"/>
                <a:cs typeface="+mn-cs"/>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a:t>Click to edit Master subtitle style</a:t>
            </a:r>
            <a:endParaRPr lang="en-US" dirty="0"/>
          </a:p>
        </p:txBody>
      </p:sp>
      <p:sp>
        <p:nvSpPr>
          <p:cNvPr id="13" name="Text Placeholder 16">
            <a:extLst>
              <a:ext uri="{FF2B5EF4-FFF2-40B4-BE49-F238E27FC236}">
                <a16:creationId xmlns:a16="http://schemas.microsoft.com/office/drawing/2014/main" id="{EA44EEDB-C599-41AA-9D84-D53811C28804}"/>
              </a:ext>
              <a:ext uri="{C183D7F6-B498-43B3-948B-1728B52AA6E4}">
                <adec:decorative xmlns:adec="http://schemas.microsoft.com/office/drawing/2017/decorative" val="1"/>
              </a:ext>
            </a:extLst>
          </p:cNvPr>
          <p:cNvSpPr>
            <a:spLocks noGrp="1"/>
          </p:cNvSpPr>
          <p:nvPr>
            <p:ph type="body" sz="quarter" idx="18" hasCustomPrompt="1"/>
          </p:nvPr>
        </p:nvSpPr>
        <p:spPr>
          <a:xfrm>
            <a:off x="338172" y="0"/>
            <a:ext cx="47627" cy="5143500"/>
          </a:xfrm>
          <a:solidFill>
            <a:schemeClr val="accent2"/>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4" name="Text Placeholder 16">
            <a:extLst>
              <a:ext uri="{FF2B5EF4-FFF2-40B4-BE49-F238E27FC236}">
                <a16:creationId xmlns:a16="http://schemas.microsoft.com/office/drawing/2014/main" id="{FE574478-76DE-4613-8FBD-36B353081849}"/>
              </a:ext>
              <a:ext uri="{C183D7F6-B498-43B3-948B-1728B52AA6E4}">
                <adec:decorative xmlns:adec="http://schemas.microsoft.com/office/drawing/2017/decorative" val="1"/>
              </a:ext>
            </a:extLst>
          </p:cNvPr>
          <p:cNvSpPr>
            <a:spLocks noGrp="1"/>
          </p:cNvSpPr>
          <p:nvPr>
            <p:ph type="body" sz="quarter" idx="19" hasCustomPrompt="1"/>
          </p:nvPr>
        </p:nvSpPr>
        <p:spPr>
          <a:xfrm>
            <a:off x="276293" y="0"/>
            <a:ext cx="47627" cy="5143500"/>
          </a:xfrm>
          <a:solidFill>
            <a:schemeClr val="accent2"/>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5260086" y="26220"/>
            <a:ext cx="3883914" cy="511728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dirty="0"/>
              <a:t>Insert Image</a:t>
            </a:r>
            <a:endParaRPr lang="en-GB" dirty="0"/>
          </a:p>
        </p:txBody>
      </p:sp>
    </p:spTree>
    <p:extLst>
      <p:ext uri="{BB962C8B-B14F-4D97-AF65-F5344CB8AC3E}">
        <p14:creationId xmlns:p14="http://schemas.microsoft.com/office/powerpoint/2010/main" val="33315982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_Title Slide_DeepYellow">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2EC3EF4-A2D5-4058-977A-74A37AC365BD}"/>
              </a:ext>
              <a:ext uri="{C183D7F6-B498-43B3-948B-1728B52AA6E4}">
                <adec:decorative xmlns:adec="http://schemas.microsoft.com/office/drawing/2017/decorative" val="1"/>
              </a:ext>
            </a:extLst>
          </p:cNvPr>
          <p:cNvSpPr>
            <a:spLocks noGrp="1"/>
          </p:cNvSpPr>
          <p:nvPr>
            <p:ph type="pic" sz="quarter" idx="11" hasCustomPrompt="1"/>
          </p:nvPr>
        </p:nvSpPr>
        <p:spPr>
          <a:xfrm>
            <a:off x="0" y="0"/>
            <a:ext cx="9144000" cy="5143500"/>
          </a:xfrm>
          <a:custGeom>
            <a:avLst/>
            <a:gdLst>
              <a:gd name="connsiteX0" fmla="*/ 0 w 12192000"/>
              <a:gd name="connsiteY0" fmla="*/ 0 h 6858000"/>
              <a:gd name="connsiteX1" fmla="*/ 12192000 w 12192000"/>
              <a:gd name="connsiteY1" fmla="*/ 0 h 6858000"/>
              <a:gd name="connsiteX2" fmla="*/ 12192000 w 12192000"/>
              <a:gd name="connsiteY2" fmla="*/ 602525 h 6858000"/>
              <a:gd name="connsiteX3" fmla="*/ 8273508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02525"/>
                </a:lnTo>
                <a:lnTo>
                  <a:pt x="8273508" y="6858000"/>
                </a:lnTo>
                <a:lnTo>
                  <a:pt x="0" y="6858000"/>
                </a:lnTo>
                <a:close/>
              </a:path>
            </a:pathLst>
          </a:custGeom>
          <a:solidFill>
            <a:schemeClr val="bg1"/>
          </a:solidFill>
          <a:effectLst>
            <a:outerShdw blurRad="165100" dist="38100" dir="2700000" algn="t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27" name="Text Placeholder 16">
            <a:extLst>
              <a:ext uri="{FF2B5EF4-FFF2-40B4-BE49-F238E27FC236}">
                <a16:creationId xmlns:a16="http://schemas.microsoft.com/office/drawing/2014/main" id="{4E7C74DD-4244-46B7-8336-30F7151DB21B}"/>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6055902" y="2343150"/>
            <a:ext cx="1565759" cy="2453022"/>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4" name="Text Placeholder 23">
            <a:extLst>
              <a:ext uri="{FF2B5EF4-FFF2-40B4-BE49-F238E27FC236}">
                <a16:creationId xmlns:a16="http://schemas.microsoft.com/office/drawing/2014/main" id="{9DC663CF-0C67-4619-B40E-7832C4DA15FE}"/>
              </a:ext>
              <a:ext uri="{C183D7F6-B498-43B3-948B-1728B52AA6E4}">
                <adec:decorative xmlns:adec="http://schemas.microsoft.com/office/drawing/2017/decorative" val="1"/>
              </a:ext>
            </a:extLst>
          </p:cNvPr>
          <p:cNvSpPr>
            <a:spLocks noGrp="1"/>
          </p:cNvSpPr>
          <p:nvPr>
            <p:ph type="body" sz="quarter" idx="15" hasCustomPrompt="1"/>
          </p:nvPr>
        </p:nvSpPr>
        <p:spPr>
          <a:xfrm>
            <a:off x="1643063" y="457200"/>
            <a:ext cx="5857875" cy="4229100"/>
          </a:xfrm>
          <a:custGeom>
            <a:avLst/>
            <a:gdLst>
              <a:gd name="connsiteX0" fmla="*/ 0 w 7810500"/>
              <a:gd name="connsiteY0" fmla="*/ 0 h 5638800"/>
              <a:gd name="connsiteX1" fmla="*/ 7810500 w 7810500"/>
              <a:gd name="connsiteY1" fmla="*/ 0 h 5638800"/>
              <a:gd name="connsiteX2" fmla="*/ 7810500 w 7810500"/>
              <a:gd name="connsiteY2" fmla="*/ 3151512 h 5638800"/>
              <a:gd name="connsiteX3" fmla="*/ 6252438 w 7810500"/>
              <a:gd name="connsiteY3" fmla="*/ 5638800 h 5638800"/>
              <a:gd name="connsiteX4" fmla="*/ 0 w 7810500"/>
              <a:gd name="connsiteY4" fmla="*/ 5638800 h 563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0" h="5638800">
                <a:moveTo>
                  <a:pt x="0" y="0"/>
                </a:moveTo>
                <a:lnTo>
                  <a:pt x="7810500" y="0"/>
                </a:lnTo>
                <a:lnTo>
                  <a:pt x="7810500" y="3151512"/>
                </a:lnTo>
                <a:lnTo>
                  <a:pt x="6252438" y="5638800"/>
                </a:lnTo>
                <a:lnTo>
                  <a:pt x="0" y="5638800"/>
                </a:lnTo>
                <a:close/>
              </a:path>
            </a:pathLst>
          </a:custGeom>
          <a:solidFill>
            <a:srgbClr val="1B75BC"/>
          </a:solidFill>
          <a:effectLst>
            <a:outerShdw blurRad="50800" dist="38100" dir="2700000" algn="tl" rotWithShape="0">
              <a:prstClr val="black">
                <a:alpha val="40000"/>
              </a:prstClr>
            </a:outerShdw>
          </a:effectLst>
        </p:spPr>
        <p:txBody>
          <a:bodyPr wrap="square">
            <a:noAutofit/>
          </a:bodyPr>
          <a:lstStyle>
            <a:lvl1pPr marL="0" indent="0" algn="ctr">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2372857" y="1428750"/>
            <a:ext cx="4398287" cy="1706429"/>
          </a:xfrm>
        </p:spPr>
        <p:txBody>
          <a:bodyPr anchor="t">
            <a:normAutofit/>
          </a:bodyPr>
          <a:lstStyle>
            <a:lvl1pPr algn="ctr">
              <a:defRPr lang="en-US" sz="3750" kern="1200" cap="all" spc="75" baseline="0" dirty="0">
                <a:solidFill>
                  <a:schemeClr val="bg1"/>
                </a:solidFill>
                <a:latin typeface="+mj-lt"/>
                <a:ea typeface="+mj-ea"/>
                <a:cs typeface="+mj-cs"/>
              </a:defRPr>
            </a:lvl1pPr>
          </a:lstStyle>
          <a:p>
            <a:r>
              <a:rPr lang="en-US"/>
              <a:t>Click to edit Master title style</a:t>
            </a:r>
            <a:endParaRPr lang="en-US" dirty="0"/>
          </a:p>
        </p:txBody>
      </p:sp>
      <p:sp>
        <p:nvSpPr>
          <p:cNvPr id="3" name="Subtitle 2"/>
          <p:cNvSpPr>
            <a:spLocks noGrp="1"/>
          </p:cNvSpPr>
          <p:nvPr>
            <p:ph type="subTitle" idx="1"/>
          </p:nvPr>
        </p:nvSpPr>
        <p:spPr>
          <a:xfrm>
            <a:off x="3044780" y="3223259"/>
            <a:ext cx="3054440" cy="1097280"/>
          </a:xfrm>
        </p:spPr>
        <p:txBody>
          <a:bodyPr lIns="91440" rIns="91440" anchor="t">
            <a:normAutofit/>
          </a:bodyPr>
          <a:lstStyle>
            <a:lvl1pPr marL="0" indent="0" algn="ctr">
              <a:lnSpc>
                <a:spcPct val="100000"/>
              </a:lnSpc>
              <a:spcBef>
                <a:spcPts val="0"/>
              </a:spcBef>
              <a:buNone/>
              <a:defRPr lang="en-US" sz="1500" kern="1200" dirty="0">
                <a:solidFill>
                  <a:schemeClr val="bg1"/>
                </a:solidFill>
                <a:latin typeface="+mn-lt"/>
                <a:ea typeface="+mn-ea"/>
                <a:cs typeface="+mn-cs"/>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a:t>Click to edit Master subtitle style</a:t>
            </a:r>
            <a:endParaRPr lang="en-US" dirty="0"/>
          </a:p>
        </p:txBody>
      </p:sp>
    </p:spTree>
    <p:extLst>
      <p:ext uri="{BB962C8B-B14F-4D97-AF65-F5344CB8AC3E}">
        <p14:creationId xmlns:p14="http://schemas.microsoft.com/office/powerpoint/2010/main" val="30339207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5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18BFA80-A3BB-4316-BD6E-3E5F6B4D89CF}"/>
              </a:ext>
            </a:extLst>
          </p:cNvPr>
          <p:cNvSpPr>
            <a:spLocks noGrp="1"/>
          </p:cNvSpPr>
          <p:nvPr>
            <p:ph type="pic" sz="quarter" idx="11" hasCustomPrompt="1"/>
          </p:nvPr>
        </p:nvSpPr>
        <p:spPr>
          <a:xfrm>
            <a:off x="0" y="0"/>
            <a:ext cx="9144000" cy="5143500"/>
          </a:xfrm>
          <a:prstGeom prst="rect">
            <a:avLst/>
          </a:prstGeom>
          <a:solidFill>
            <a:schemeClr val="bg1"/>
          </a:solidFill>
        </p:spPr>
        <p:txBody>
          <a:bodyPr wrap="square" anchor="ctr">
            <a:noAutofit/>
          </a:bodyPr>
          <a:lstStyle>
            <a:lvl1pPr marL="0" indent="0" algn="ctr">
              <a:buNone/>
              <a:defRPr/>
            </a:lvl1pPr>
          </a:lstStyle>
          <a:p>
            <a:r>
              <a:rPr lang="en-US" dirty="0"/>
              <a:t>Insert Image</a:t>
            </a:r>
            <a:endParaRPr lang="en-GB" dirty="0"/>
          </a:p>
        </p:txBody>
      </p:sp>
      <p:sp>
        <p:nvSpPr>
          <p:cNvPr id="7" name="Text Placeholder 16">
            <a:extLst>
              <a:ext uri="{FF2B5EF4-FFF2-40B4-BE49-F238E27FC236}">
                <a16:creationId xmlns:a16="http://schemas.microsoft.com/office/drawing/2014/main" id="{8F962CE0-5C0C-48F3-A07B-34E33D6704BC}"/>
              </a:ext>
              <a:ext uri="{C183D7F6-B498-43B3-948B-1728B52AA6E4}">
                <adec:decorative xmlns:adec="http://schemas.microsoft.com/office/drawing/2017/decorative" val="1"/>
              </a:ext>
            </a:extLst>
          </p:cNvPr>
          <p:cNvSpPr>
            <a:spLocks noGrp="1"/>
          </p:cNvSpPr>
          <p:nvPr>
            <p:ph type="body" sz="quarter" idx="16" hasCustomPrompt="1"/>
          </p:nvPr>
        </p:nvSpPr>
        <p:spPr>
          <a:xfrm rot="10800000">
            <a:off x="1543050" y="350044"/>
            <a:ext cx="527506" cy="82642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2" name="Text Placeholder 16">
            <a:extLst>
              <a:ext uri="{FF2B5EF4-FFF2-40B4-BE49-F238E27FC236}">
                <a16:creationId xmlns:a16="http://schemas.microsoft.com/office/drawing/2014/main" id="{654457EF-8A97-4FCA-9870-5095D09BF83E}"/>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6800850" y="3486150"/>
            <a:ext cx="857250" cy="1343025"/>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0" name="Text Placeholder 16">
            <a:extLst>
              <a:ext uri="{FF2B5EF4-FFF2-40B4-BE49-F238E27FC236}">
                <a16:creationId xmlns:a16="http://schemas.microsoft.com/office/drawing/2014/main" id="{0CC06030-90E1-4B3F-AFDF-369354FBFE62}"/>
              </a:ext>
              <a:ext uri="{C183D7F6-B498-43B3-948B-1728B52AA6E4}">
                <adec:decorative xmlns:adec="http://schemas.microsoft.com/office/drawing/2017/decorative" val="1"/>
              </a:ext>
            </a:extLst>
          </p:cNvPr>
          <p:cNvSpPr>
            <a:spLocks noGrp="1"/>
          </p:cNvSpPr>
          <p:nvPr>
            <p:ph type="body" sz="quarter" idx="15" hasCustomPrompt="1"/>
          </p:nvPr>
        </p:nvSpPr>
        <p:spPr>
          <a:xfrm>
            <a:off x="1643063" y="457200"/>
            <a:ext cx="5857875" cy="4229100"/>
          </a:xfrm>
          <a:solidFill>
            <a:srgbClr val="1B75BC">
              <a:alpha val="92000"/>
            </a:srgbClr>
          </a:solidFill>
          <a:effectLst/>
        </p:spPr>
        <p:txBody>
          <a:bodyPr/>
          <a:lstStyle>
            <a:lvl1pPr marL="0" indent="0" algn="ctr">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2372857" y="1428750"/>
            <a:ext cx="4398287" cy="1706429"/>
          </a:xfrm>
        </p:spPr>
        <p:txBody>
          <a:bodyPr anchor="t">
            <a:normAutofit/>
          </a:bodyPr>
          <a:lstStyle>
            <a:lvl1pPr algn="ctr">
              <a:defRPr lang="en-US" sz="3750" kern="1200" cap="all" spc="75" baseline="0" dirty="0">
                <a:solidFill>
                  <a:schemeClr val="bg1"/>
                </a:solidFill>
                <a:latin typeface="+mj-lt"/>
                <a:ea typeface="+mj-ea"/>
                <a:cs typeface="+mj-cs"/>
              </a:defRPr>
            </a:lvl1pPr>
          </a:lstStyle>
          <a:p>
            <a:r>
              <a:rPr lang="en-US"/>
              <a:t>Click to edit Master title style</a:t>
            </a:r>
            <a:endParaRPr lang="en-US" dirty="0"/>
          </a:p>
        </p:txBody>
      </p:sp>
      <p:sp>
        <p:nvSpPr>
          <p:cNvPr id="3" name="Subtitle 2"/>
          <p:cNvSpPr>
            <a:spLocks noGrp="1"/>
          </p:cNvSpPr>
          <p:nvPr>
            <p:ph type="subTitle" idx="1"/>
          </p:nvPr>
        </p:nvSpPr>
        <p:spPr>
          <a:xfrm>
            <a:off x="3044780" y="3223259"/>
            <a:ext cx="3054440" cy="1097280"/>
          </a:xfrm>
        </p:spPr>
        <p:txBody>
          <a:bodyPr lIns="91440" rIns="91440" anchor="t">
            <a:normAutofit/>
          </a:bodyPr>
          <a:lstStyle>
            <a:lvl1pPr marL="0" indent="0" algn="ctr">
              <a:lnSpc>
                <a:spcPct val="100000"/>
              </a:lnSpc>
              <a:spcBef>
                <a:spcPts val="0"/>
              </a:spcBef>
              <a:buNone/>
              <a:defRPr lang="en-US" sz="1500" kern="1200" dirty="0">
                <a:solidFill>
                  <a:schemeClr val="bg1"/>
                </a:solidFill>
                <a:latin typeface="+mn-lt"/>
                <a:ea typeface="+mn-ea"/>
                <a:cs typeface="+mn-cs"/>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a:t>Click to edit Master subtitle style</a:t>
            </a:r>
            <a:endParaRPr lang="en-US" dirty="0"/>
          </a:p>
        </p:txBody>
      </p:sp>
    </p:spTree>
    <p:extLst>
      <p:ext uri="{BB962C8B-B14F-4D97-AF65-F5344CB8AC3E}">
        <p14:creationId xmlns:p14="http://schemas.microsoft.com/office/powerpoint/2010/main" val="30685640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1B75BC">
            <a:alpha val="25000"/>
          </a:srgbClr>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FC033E0E-968F-40A8-BE78-354499D7F913}"/>
              </a:ext>
              <a:ext uri="{C183D7F6-B498-43B3-948B-1728B52AA6E4}">
                <adec:decorative xmlns:adec="http://schemas.microsoft.com/office/drawing/2017/decorative" val="1"/>
              </a:ext>
            </a:extLst>
          </p:cNvPr>
          <p:cNvSpPr>
            <a:spLocks noGrp="1"/>
          </p:cNvSpPr>
          <p:nvPr>
            <p:ph type="body" sz="quarter" idx="21" hasCustomPrompt="1"/>
          </p:nvPr>
        </p:nvSpPr>
        <p:spPr>
          <a:xfrm rot="19594102" flipH="1">
            <a:off x="438098" y="-106837"/>
            <a:ext cx="913701" cy="4632832"/>
          </a:xfrm>
          <a:custGeom>
            <a:avLst/>
            <a:gdLst>
              <a:gd name="connsiteX0" fmla="*/ 1114975 w 1218268"/>
              <a:gd name="connsiteY0" fmla="*/ 1688918 h 6177109"/>
              <a:gd name="connsiteX1" fmla="*/ 1114975 w 1218268"/>
              <a:gd name="connsiteY1" fmla="*/ 5441035 h 6177109"/>
              <a:gd name="connsiteX2" fmla="*/ 1218268 w 1218268"/>
              <a:gd name="connsiteY2" fmla="*/ 5372844 h 6177109"/>
              <a:gd name="connsiteX3" fmla="*/ 1218268 w 1218268"/>
              <a:gd name="connsiteY3" fmla="*/ 1845382 h 6177109"/>
              <a:gd name="connsiteX4" fmla="*/ 675740 w 1218268"/>
              <a:gd name="connsiteY4" fmla="*/ 1023583 h 6177109"/>
              <a:gd name="connsiteX5" fmla="*/ 675740 w 1218268"/>
              <a:gd name="connsiteY5" fmla="*/ 5731005 h 6177109"/>
              <a:gd name="connsiteX6" fmla="*/ 951275 w 1218268"/>
              <a:gd name="connsiteY6" fmla="*/ 5549105 h 6177109"/>
              <a:gd name="connsiteX7" fmla="*/ 951275 w 1218268"/>
              <a:gd name="connsiteY7" fmla="*/ 1440952 h 6177109"/>
              <a:gd name="connsiteX8" fmla="*/ 0 w 1218268"/>
              <a:gd name="connsiteY8" fmla="*/ 0 h 6177109"/>
              <a:gd name="connsiteX9" fmla="*/ 0 w 1218268"/>
              <a:gd name="connsiteY9" fmla="*/ 6177109 h 6177109"/>
              <a:gd name="connsiteX10" fmla="*/ 485620 w 1218268"/>
              <a:gd name="connsiteY10" fmla="*/ 5856517 h 6177109"/>
              <a:gd name="connsiteX11" fmla="*/ 485620 w 1218268"/>
              <a:gd name="connsiteY11" fmla="*/ 735597 h 617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268" h="6177109">
                <a:moveTo>
                  <a:pt x="1114975" y="1688918"/>
                </a:moveTo>
                <a:lnTo>
                  <a:pt x="1114975" y="5441035"/>
                </a:lnTo>
                <a:lnTo>
                  <a:pt x="1218268" y="5372844"/>
                </a:lnTo>
                <a:lnTo>
                  <a:pt x="1218268" y="1845382"/>
                </a:lnTo>
                <a:close/>
                <a:moveTo>
                  <a:pt x="675740" y="1023583"/>
                </a:moveTo>
                <a:lnTo>
                  <a:pt x="675740" y="5731005"/>
                </a:lnTo>
                <a:lnTo>
                  <a:pt x="951275" y="5549105"/>
                </a:lnTo>
                <a:lnTo>
                  <a:pt x="951275" y="1440952"/>
                </a:lnTo>
                <a:close/>
                <a:moveTo>
                  <a:pt x="0" y="0"/>
                </a:moveTo>
                <a:lnTo>
                  <a:pt x="0" y="6177109"/>
                </a:lnTo>
                <a:lnTo>
                  <a:pt x="485620" y="5856517"/>
                </a:lnTo>
                <a:lnTo>
                  <a:pt x="485620" y="735597"/>
                </a:lnTo>
                <a:close/>
              </a:path>
            </a:pathLst>
          </a:custGeom>
          <a:solidFill>
            <a:schemeClr val="bg1"/>
          </a:solidFill>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15" name="Picture Placeholder 14">
            <a:extLst>
              <a:ext uri="{FF2B5EF4-FFF2-40B4-BE49-F238E27FC236}">
                <a16:creationId xmlns:a16="http://schemas.microsoft.com/office/drawing/2014/main" id="{B9454D95-B362-4CB6-B706-EB2022A3342D}"/>
              </a:ext>
              <a:ext uri="{C183D7F6-B498-43B3-948B-1728B52AA6E4}">
                <adec:decorative xmlns:adec="http://schemas.microsoft.com/office/drawing/2017/decorative" val="1"/>
              </a:ext>
            </a:extLst>
          </p:cNvPr>
          <p:cNvSpPr>
            <a:spLocks noGrp="1"/>
          </p:cNvSpPr>
          <p:nvPr>
            <p:ph type="pic" sz="quarter" idx="11" hasCustomPrompt="1"/>
          </p:nvPr>
        </p:nvSpPr>
        <p:spPr>
          <a:xfrm>
            <a:off x="2343150" y="0"/>
            <a:ext cx="6800850" cy="5143500"/>
          </a:xfrm>
          <a:custGeom>
            <a:avLst/>
            <a:gdLst>
              <a:gd name="connsiteX0" fmla="*/ 5205086 w 9067800"/>
              <a:gd name="connsiteY0" fmla="*/ 0 h 6858000"/>
              <a:gd name="connsiteX1" fmla="*/ 6957685 w 9067800"/>
              <a:gd name="connsiteY1" fmla="*/ 0 h 6858000"/>
              <a:gd name="connsiteX2" fmla="*/ 9067800 w 9067800"/>
              <a:gd name="connsiteY2" fmla="*/ 0 h 6858000"/>
              <a:gd name="connsiteX3" fmla="*/ 9067800 w 9067800"/>
              <a:gd name="connsiteY3" fmla="*/ 6827058 h 6858000"/>
              <a:gd name="connsiteX4" fmla="*/ 9044315 w 9067800"/>
              <a:gd name="connsiteY4" fmla="*/ 6858000 h 6858000"/>
              <a:gd name="connsiteX5" fmla="*/ 7291715 w 9067800"/>
              <a:gd name="connsiteY5" fmla="*/ 6858000 h 6858000"/>
              <a:gd name="connsiteX6" fmla="*/ 1752601 w 9067800"/>
              <a:gd name="connsiteY6" fmla="*/ 6858000 h 6858000"/>
              <a:gd name="connsiteX7" fmla="*/ 0 w 90678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7800" h="6858000">
                <a:moveTo>
                  <a:pt x="5205086" y="0"/>
                </a:moveTo>
                <a:lnTo>
                  <a:pt x="6957685" y="0"/>
                </a:lnTo>
                <a:lnTo>
                  <a:pt x="9067800" y="0"/>
                </a:lnTo>
                <a:lnTo>
                  <a:pt x="9067800" y="6827058"/>
                </a:lnTo>
                <a:lnTo>
                  <a:pt x="9044315" y="6858000"/>
                </a:lnTo>
                <a:lnTo>
                  <a:pt x="7291715" y="6858000"/>
                </a:lnTo>
                <a:lnTo>
                  <a:pt x="1752601" y="6858000"/>
                </a:lnTo>
                <a:lnTo>
                  <a:pt x="0" y="6858000"/>
                </a:lnTo>
                <a:close/>
              </a:path>
            </a:pathLst>
          </a:custGeom>
          <a:solidFill>
            <a:schemeClr val="bg1"/>
          </a:solidFill>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400050" y="200025"/>
            <a:ext cx="3829050" cy="474345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700088" y="571500"/>
            <a:ext cx="3286125" cy="2571750"/>
          </a:xfrm>
        </p:spPr>
        <p:txBody>
          <a:bodyPr anchor="ctr">
            <a:normAutofit/>
          </a:bodyPr>
          <a:lstStyle>
            <a:lvl1pPr algn="ctr">
              <a:defRPr sz="3750" spc="150" baseline="0"/>
            </a:lvl1pPr>
          </a:lstStyle>
          <a:p>
            <a:r>
              <a:rPr lang="en-US"/>
              <a:t>Click to edit Master title style</a:t>
            </a:r>
            <a:endParaRPr lang="en-US" dirty="0"/>
          </a:p>
        </p:txBody>
      </p:sp>
      <p:sp>
        <p:nvSpPr>
          <p:cNvPr id="3" name="Subtitle 2"/>
          <p:cNvSpPr>
            <a:spLocks noGrp="1"/>
          </p:cNvSpPr>
          <p:nvPr>
            <p:ph type="subTitle" idx="1"/>
          </p:nvPr>
        </p:nvSpPr>
        <p:spPr>
          <a:xfrm>
            <a:off x="700088" y="3257550"/>
            <a:ext cx="3286125" cy="1016799"/>
          </a:xfrm>
        </p:spPr>
        <p:txBody>
          <a:bodyPr lIns="91440" rIns="91440" anchor="t">
            <a:normAutofit/>
          </a:bodyPr>
          <a:lstStyle>
            <a:lvl1pPr marL="0" indent="0" algn="ctr">
              <a:lnSpc>
                <a:spcPct val="100000"/>
              </a:lnSpc>
              <a:spcBef>
                <a:spcPts val="0"/>
              </a:spcBef>
              <a:spcAft>
                <a:spcPts val="0"/>
              </a:spcAft>
              <a:buNone/>
              <a:defRPr sz="1200">
                <a:solidFill>
                  <a:schemeClr val="tx1">
                    <a:lumMod val="95000"/>
                    <a:lumOff val="5000"/>
                  </a:schemeClr>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a:t>Click to edit Master subtitle style</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0800000" flipV="1">
            <a:off x="235744" y="3714750"/>
            <a:ext cx="857250" cy="1343025"/>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8921265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6246965" cy="51435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742950" y="457200"/>
            <a:ext cx="3486150" cy="42291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942975" y="1085850"/>
            <a:ext cx="3086100" cy="2971800"/>
          </a:xfrm>
        </p:spPr>
        <p:txBody>
          <a:bodyPr anchor="ctr">
            <a:normAutofit/>
          </a:bodyPr>
          <a:lstStyle>
            <a:lvl1pPr algn="ctr">
              <a:defRPr sz="3750" spc="150" baseline="0"/>
            </a:lvl1pPr>
          </a:lstStyle>
          <a:p>
            <a:r>
              <a:rPr lang="en-US"/>
              <a:t>Click to edit Master title style</a:t>
            </a:r>
            <a:endParaRPr lang="en-US" dirty="0"/>
          </a:p>
        </p:txBody>
      </p:sp>
      <p:sp>
        <p:nvSpPr>
          <p:cNvPr id="3" name="Subtitle 2"/>
          <p:cNvSpPr>
            <a:spLocks noGrp="1"/>
          </p:cNvSpPr>
          <p:nvPr>
            <p:ph type="subTitle" idx="1"/>
          </p:nvPr>
        </p:nvSpPr>
        <p:spPr>
          <a:xfrm>
            <a:off x="4543425" y="3371851"/>
            <a:ext cx="3657600" cy="457200"/>
          </a:xfrm>
        </p:spPr>
        <p:txBody>
          <a:bodyPr lIns="91440" rIns="91440" anchor="ctr">
            <a:normAutofit/>
          </a:bodyPr>
          <a:lstStyle>
            <a:lvl1pPr marL="0" indent="0" algn="l">
              <a:lnSpc>
                <a:spcPct val="100000"/>
              </a:lnSpc>
              <a:spcBef>
                <a:spcPts val="0"/>
              </a:spcBef>
              <a:spcAft>
                <a:spcPts val="0"/>
              </a:spcAft>
              <a:buNone/>
              <a:defRPr sz="1200">
                <a:solidFill>
                  <a:schemeClr val="tx1">
                    <a:lumMod val="95000"/>
                    <a:lumOff val="5000"/>
                  </a:schemeClr>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a:t>Click to edit Master subtitle style</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a:off x="2028825" y="307181"/>
            <a:ext cx="914400" cy="300038"/>
          </a:xfr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a:off x="2028825" y="4557712"/>
            <a:ext cx="914400" cy="300038"/>
          </a:xfrm>
          <a:solidFill>
            <a:schemeClr val="accent2"/>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3932746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9144000" cy="84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411480" y="742950"/>
            <a:ext cx="8103870" cy="1085850"/>
          </a:xfrm>
        </p:spPr>
        <p:txBody>
          <a:bodyPr anchor="t">
            <a:normAutofit/>
          </a:bodyPr>
          <a:lstStyle>
            <a:lvl1pPr>
              <a:lnSpc>
                <a:spcPct val="100000"/>
              </a:lnSpc>
              <a:defRPr sz="3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411480" y="2000250"/>
            <a:ext cx="7716520" cy="2745486"/>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6246965" cy="3429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200">
                <a:solidFill>
                  <a:schemeClr val="bg1">
                    <a:lumMod val="75000"/>
                  </a:schemeClr>
                </a:solidFill>
              </a:defRPr>
            </a:lvl1pPr>
          </a:lstStyle>
          <a:p>
            <a:r>
              <a:rPr lang="en-US" noProof="0" dirty="0"/>
              <a:t>Insert Image</a:t>
            </a:r>
          </a:p>
        </p:txBody>
      </p:sp>
      <p:sp>
        <p:nvSpPr>
          <p:cNvPr id="14" name="Slide Number Placeholder 5">
            <a:extLst>
              <a:ext uri="{FF2B5EF4-FFF2-40B4-BE49-F238E27FC236}">
                <a16:creationId xmlns:a16="http://schemas.microsoft.com/office/drawing/2014/main" id="{0621E917-505B-493E-99EE-2E57CB3327C6}"/>
              </a:ext>
            </a:extLst>
          </p:cNvPr>
          <p:cNvSpPr>
            <a:spLocks noGrp="1"/>
          </p:cNvSpPr>
          <p:nvPr>
            <p:ph type="sldNum" sz="quarter" idx="4"/>
          </p:nvPr>
        </p:nvSpPr>
        <p:spPr>
          <a:xfrm>
            <a:off x="471591" y="4754880"/>
            <a:ext cx="226711" cy="27432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75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404167831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457200" y="320040"/>
            <a:ext cx="8229615" cy="868680"/>
          </a:xfrm>
          <a:prstGeom prst="rect">
            <a:avLst/>
          </a:prstGeom>
        </p:spPr>
        <p:txBody>
          <a:bodyPr tIns="0" anchor="t" anchorCtr="0"/>
          <a:lstStyle>
            <a:lvl1pPr algn="l">
              <a:lnSpc>
                <a:spcPts val="3340"/>
              </a:lnSpc>
              <a:defRPr sz="2000" b="1" i="0" baseline="0">
                <a:solidFill>
                  <a:schemeClr val="accent1"/>
                </a:solidFill>
                <a:latin typeface="+mj-lt"/>
                <a:ea typeface="Arial Black" charset="0"/>
                <a:cs typeface="Arial Black" charset="0"/>
              </a:defRPr>
            </a:lvl1pPr>
          </a:lstStyle>
          <a:p>
            <a:r>
              <a:rPr lang="en-US"/>
              <a:t>Click to add text</a:t>
            </a:r>
            <a:br>
              <a:rPr lang="en-US"/>
            </a:br>
            <a:r>
              <a:rPr lang="en-US"/>
              <a:t>Can be two lines</a:t>
            </a:r>
          </a:p>
        </p:txBody>
      </p:sp>
      <p:sp>
        <p:nvSpPr>
          <p:cNvPr id="10"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57200"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a:p>
        </p:txBody>
      </p:sp>
      <p:sp>
        <p:nvSpPr>
          <p:cNvPr id="4" name="Rectangle 3">
            <a:extLst>
              <a:ext uri="{FF2B5EF4-FFF2-40B4-BE49-F238E27FC236}">
                <a16:creationId xmlns:a16="http://schemas.microsoft.com/office/drawing/2014/main" id="{3C3B63DA-4F24-4F19-B00A-93E795B36F5B}"/>
              </a:ext>
            </a:extLst>
          </p:cNvPr>
          <p:cNvSpPr/>
          <p:nvPr userDrawn="1"/>
        </p:nvSpPr>
        <p:spPr>
          <a:xfrm>
            <a:off x="3771941" y="4769070"/>
            <a:ext cx="1600118" cy="200055"/>
          </a:xfrm>
          <a:prstGeom prst="rect">
            <a:avLst/>
          </a:prstGeom>
          <a:solidFill>
            <a:schemeClr val="bg1"/>
          </a:solidFill>
        </p:spPr>
        <p:txBody>
          <a:bodyPr wrap="none">
            <a:spAutoFit/>
          </a:bodyPr>
          <a:lstStyle/>
          <a:p>
            <a:pPr algn="ctr"/>
            <a:r>
              <a:rPr lang="en-US" sz="700" dirty="0">
                <a:solidFill>
                  <a:srgbClr val="293C61"/>
                </a:solidFill>
              </a:rPr>
              <a:t>© 2023 SHRM. All Rights Reserved</a:t>
            </a:r>
          </a:p>
        </p:txBody>
      </p:sp>
    </p:spTree>
    <p:extLst>
      <p:ext uri="{BB962C8B-B14F-4D97-AF65-F5344CB8AC3E}">
        <p14:creationId xmlns:p14="http://schemas.microsoft.com/office/powerpoint/2010/main" val="364822353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extLst>
    <p:ext uri="{DCECCB84-F9BA-43D5-87BE-67443E8EF086}">
      <p15:sldGuideLst xmlns:p15="http://schemas.microsoft.com/office/powerpoint/2012/main">
        <p15:guide id="1" pos="2880">
          <p15:clr>
            <a:srgbClr val="FBAE40"/>
          </p15:clr>
        </p15:guide>
        <p15:guide id="2" orient="horz" pos="1620">
          <p15:clr>
            <a:srgbClr val="FBAE40"/>
          </p15:clr>
        </p15:guide>
        <p15:guide id="3" pos="288">
          <p15:clr>
            <a:srgbClr val="FBAE40"/>
          </p15:clr>
        </p15:guide>
        <p15:guide id="4" pos="2784">
          <p15:clr>
            <a:srgbClr val="FBAE40"/>
          </p15:clr>
        </p15:guide>
        <p15:guide id="5" pos="5472">
          <p15:clr>
            <a:srgbClr val="FBAE40"/>
          </p15:clr>
        </p15:guide>
        <p15:guide id="6" pos="2980">
          <p15:clr>
            <a:srgbClr val="FBAE40"/>
          </p15:clr>
        </p15:guide>
        <p15:guide id="7" orient="horz" pos="738">
          <p15:clr>
            <a:srgbClr val="FBAE40"/>
          </p15:clr>
        </p15:guide>
        <p15:guide id="8" orient="horz" pos="297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Emphasis-Sub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9144000" cy="84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411480" y="742950"/>
            <a:ext cx="8103870" cy="530915"/>
          </a:xfrm>
        </p:spPr>
        <p:txBody>
          <a:bodyPr anchor="t">
            <a:normAutofit/>
          </a:bodyPr>
          <a:lstStyle>
            <a:lvl1pPr>
              <a:lnSpc>
                <a:spcPct val="100000"/>
              </a:lnSpc>
              <a:defRPr sz="3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411480" y="2000250"/>
            <a:ext cx="7716520" cy="2745486"/>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6246965" cy="3429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200">
                <a:solidFill>
                  <a:schemeClr val="bg1">
                    <a:lumMod val="75000"/>
                  </a:schemeClr>
                </a:solidFill>
              </a:defRPr>
            </a:lvl1pPr>
          </a:lstStyle>
          <a:p>
            <a:r>
              <a:rPr lang="en-US" noProof="0" dirty="0"/>
              <a:t>Insert Image</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1" y="1257300"/>
            <a:ext cx="8128000" cy="341632"/>
          </a:xfrm>
          <a:solidFill>
            <a:srgbClr val="1B75BC"/>
          </a:solidFill>
        </p:spPr>
        <p:txBody>
          <a:bodyPr wrap="square" lIns="640080" rIns="91440">
            <a:spAutoFit/>
          </a:bodyPr>
          <a:lstStyle>
            <a:lvl1pPr marL="0" indent="0">
              <a:buNone/>
              <a:defRPr sz="1800" b="0">
                <a:solidFill>
                  <a:schemeClr val="bg1"/>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08E95652-9528-4150-8049-C40C3BB1BB08}"/>
              </a:ext>
            </a:extLst>
          </p:cNvPr>
          <p:cNvSpPr>
            <a:spLocks noGrp="1"/>
          </p:cNvSpPr>
          <p:nvPr>
            <p:ph type="sldNum" sz="quarter" idx="4"/>
          </p:nvPr>
        </p:nvSpPr>
        <p:spPr>
          <a:xfrm>
            <a:off x="471591" y="4754880"/>
            <a:ext cx="226711" cy="27432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75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239571785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9144000" cy="84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411480" y="742950"/>
            <a:ext cx="8103870" cy="530915"/>
          </a:xfrm>
        </p:spPr>
        <p:txBody>
          <a:bodyPr lIns="91440" anchor="t">
            <a:normAutofit/>
          </a:bodyPr>
          <a:lstStyle>
            <a:lvl1pPr>
              <a:lnSpc>
                <a:spcPct val="100000"/>
              </a:lnSpc>
              <a:defRPr sz="3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411480" y="2000250"/>
            <a:ext cx="7716520" cy="2745486"/>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6246965" cy="3429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200">
                <a:solidFill>
                  <a:schemeClr val="bg1">
                    <a:lumMod val="75000"/>
                  </a:schemeClr>
                </a:solidFill>
              </a:defRPr>
            </a:lvl1pPr>
          </a:lstStyle>
          <a:p>
            <a:r>
              <a:rPr lang="en-US" noProof="0" dirty="0"/>
              <a:t>Insert Image</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411480" y="1257300"/>
            <a:ext cx="8128000" cy="341632"/>
          </a:xfrm>
          <a:noFill/>
        </p:spPr>
        <p:txBody>
          <a:bodyPr wrap="square" lIns="91440" rIns="91440">
            <a:spAutoFit/>
          </a:bodyPr>
          <a:lstStyle>
            <a:lvl1pPr marL="0" indent="0">
              <a:buNone/>
              <a:defRPr sz="1800" b="0">
                <a:solidFill>
                  <a:schemeClr val="tx2"/>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471591" y="4754880"/>
            <a:ext cx="226711" cy="27432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75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5296466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_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9144000" cy="84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411480" y="742950"/>
            <a:ext cx="8103870" cy="530915"/>
          </a:xfrm>
        </p:spPr>
        <p:txBody>
          <a:bodyPr lIns="91440" anchor="t">
            <a:normAutofit/>
          </a:bodyPr>
          <a:lstStyle>
            <a:lvl1pPr>
              <a:lnSpc>
                <a:spcPct val="100000"/>
              </a:lnSpc>
              <a:defRPr sz="3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471591" y="4754880"/>
            <a:ext cx="226711" cy="27432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75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6246965" cy="3429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rgbClr val="1B75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994296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_sea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9144000" cy="84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411480" y="742950"/>
            <a:ext cx="8103870" cy="530915"/>
          </a:xfrm>
        </p:spPr>
        <p:txBody>
          <a:bodyPr lIns="91440" anchor="t">
            <a:normAutofit/>
          </a:bodyPr>
          <a:lstStyle>
            <a:lvl1pPr>
              <a:lnSpc>
                <a:spcPct val="100000"/>
              </a:lnSpc>
              <a:defRPr sz="3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471591" y="4754880"/>
            <a:ext cx="226711" cy="27432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75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6246965" cy="3429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rgbClr val="1B75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56308751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_Oran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9144000" cy="84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411480" y="742950"/>
            <a:ext cx="8103870" cy="530915"/>
          </a:xfrm>
        </p:spPr>
        <p:txBody>
          <a:bodyPr lIns="91440" anchor="t">
            <a:normAutofit/>
          </a:bodyPr>
          <a:lstStyle>
            <a:lvl1pPr>
              <a:lnSpc>
                <a:spcPct val="100000"/>
              </a:lnSpc>
              <a:defRPr sz="3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471591" y="4754880"/>
            <a:ext cx="226711" cy="27432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75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6246965" cy="3429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54950881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_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9144000" cy="84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411480" y="742950"/>
            <a:ext cx="8103870" cy="530915"/>
          </a:xfrm>
        </p:spPr>
        <p:txBody>
          <a:bodyPr lIns="91440" anchor="t">
            <a:normAutofit/>
          </a:bodyPr>
          <a:lstStyle>
            <a:lvl1pPr>
              <a:lnSpc>
                <a:spcPct val="100000"/>
              </a:lnSpc>
              <a:defRPr sz="3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471591" y="4754880"/>
            <a:ext cx="226711" cy="27432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75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6246965" cy="3429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52108817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_Light 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9144000" cy="84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411480" y="742950"/>
            <a:ext cx="8103870" cy="530915"/>
          </a:xfrm>
        </p:spPr>
        <p:txBody>
          <a:bodyPr lIns="91440" anchor="t">
            <a:normAutofit/>
          </a:bodyPr>
          <a:lstStyle>
            <a:lvl1pPr>
              <a:lnSpc>
                <a:spcPct val="100000"/>
              </a:lnSpc>
              <a:defRPr sz="3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471591" y="4754880"/>
            <a:ext cx="226711" cy="27432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75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6246965" cy="3429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85139273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_Gre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9144000" cy="84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411480" y="742950"/>
            <a:ext cx="8103870" cy="530915"/>
          </a:xfrm>
        </p:spPr>
        <p:txBody>
          <a:bodyPr lIns="91440" anchor="t">
            <a:normAutofit/>
          </a:bodyPr>
          <a:lstStyle>
            <a:lvl1pPr>
              <a:lnSpc>
                <a:spcPct val="100000"/>
              </a:lnSpc>
              <a:defRPr sz="3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471591" y="4754880"/>
            <a:ext cx="226711" cy="27432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75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6246965" cy="3429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75145026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_Blue_Triangle patch 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05BCA9F-FC20-461D-9118-7EC2AC28D050}"/>
              </a:ext>
              <a:ext uri="{C183D7F6-B498-43B3-948B-1728B52AA6E4}">
                <adec:decorative xmlns:adec="http://schemas.microsoft.com/office/drawing/2017/decorative" val="1"/>
              </a:ext>
            </a:extLst>
          </p:cNvPr>
          <p:cNvSpPr/>
          <p:nvPr userDrawn="1"/>
        </p:nvSpPr>
        <p:spPr>
          <a:xfrm>
            <a:off x="2381969" y="0"/>
            <a:ext cx="6762032" cy="5143500"/>
          </a:xfrm>
          <a:custGeom>
            <a:avLst/>
            <a:gdLst>
              <a:gd name="connsiteX0" fmla="*/ 5153328 w 9016043"/>
              <a:gd name="connsiteY0" fmla="*/ 0 h 6858000"/>
              <a:gd name="connsiteX1" fmla="*/ 9016043 w 9016043"/>
              <a:gd name="connsiteY1" fmla="*/ 0 h 6858000"/>
              <a:gd name="connsiteX2" fmla="*/ 9016043 w 9016043"/>
              <a:gd name="connsiteY2" fmla="*/ 6858000 h 6858000"/>
              <a:gd name="connsiteX3" fmla="*/ 0 w 9016043"/>
              <a:gd name="connsiteY3" fmla="*/ 6858000 h 6858000"/>
              <a:gd name="connsiteX4" fmla="*/ 5153328 w 9016043"/>
              <a:gd name="connsiteY4" fmla="*/ 6818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6043" h="6858000">
                <a:moveTo>
                  <a:pt x="5153328" y="0"/>
                </a:moveTo>
                <a:lnTo>
                  <a:pt x="9016043" y="0"/>
                </a:lnTo>
                <a:lnTo>
                  <a:pt x="9016043" y="6858000"/>
                </a:lnTo>
                <a:lnTo>
                  <a:pt x="0" y="6858000"/>
                </a:lnTo>
                <a:lnTo>
                  <a:pt x="5153328" y="6818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9144000" cy="84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411480" y="742950"/>
            <a:ext cx="8103870" cy="530915"/>
          </a:xfrm>
        </p:spPr>
        <p:txBody>
          <a:bodyPr lIns="91440" anchor="t">
            <a:normAutofit/>
          </a:bodyPr>
          <a:lstStyle>
            <a:lvl1pPr>
              <a:lnSpc>
                <a:spcPct val="100000"/>
              </a:lnSpc>
              <a:defRPr sz="3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471591" y="4754880"/>
            <a:ext cx="226711" cy="27432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75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6246965" cy="3429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66024873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9144000" cy="84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411480" y="742950"/>
            <a:ext cx="8103870" cy="530915"/>
          </a:xfrm>
        </p:spPr>
        <p:txBody>
          <a:bodyPr lIns="91440" anchor="t">
            <a:normAutofit/>
          </a:bodyPr>
          <a:lstStyle>
            <a:lvl1pPr>
              <a:lnSpc>
                <a:spcPct val="100000"/>
              </a:lnSpc>
              <a:defRPr sz="3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411481" y="2000250"/>
            <a:ext cx="4331970" cy="2745486"/>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6246965" cy="3429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200">
                <a:solidFill>
                  <a:schemeClr val="bg1">
                    <a:lumMod val="75000"/>
                  </a:schemeClr>
                </a:solidFill>
              </a:defRPr>
            </a:lvl1pPr>
          </a:lstStyle>
          <a:p>
            <a:r>
              <a:rPr lang="en-US" noProof="0" dirty="0"/>
              <a:t>Insert Image</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411480" y="1257300"/>
            <a:ext cx="8128000" cy="341632"/>
          </a:xfrm>
          <a:noFill/>
        </p:spPr>
        <p:txBody>
          <a:bodyPr wrap="square" lIns="91440" rIns="91440">
            <a:spAutoFit/>
          </a:bodyPr>
          <a:lstStyle>
            <a:lvl1pPr marL="0" indent="0">
              <a:buNone/>
              <a:defRPr sz="1800" b="0">
                <a:solidFill>
                  <a:schemeClr val="tx2"/>
                </a:solidFill>
              </a:defRPr>
            </a:lvl1pPr>
          </a:lstStyle>
          <a:p>
            <a:pPr lvl="0"/>
            <a:r>
              <a:rPr lang="en-US" noProof="0"/>
              <a:t>Add additional text </a:t>
            </a:r>
          </a:p>
        </p:txBody>
      </p:sp>
      <p:sp>
        <p:nvSpPr>
          <p:cNvPr id="9" name="Picture Placeholder 8">
            <a:extLst>
              <a:ext uri="{FF2B5EF4-FFF2-40B4-BE49-F238E27FC236}">
                <a16:creationId xmlns:a16="http://schemas.microsoft.com/office/drawing/2014/main" id="{17C4BA0D-DEC0-450E-8F4D-B0E6D2D7D0C3}"/>
              </a:ext>
            </a:extLst>
          </p:cNvPr>
          <p:cNvSpPr>
            <a:spLocks noGrp="1"/>
          </p:cNvSpPr>
          <p:nvPr>
            <p:ph type="pic" sz="quarter" idx="17" hasCustomPrompt="1"/>
          </p:nvPr>
        </p:nvSpPr>
        <p:spPr>
          <a:xfrm>
            <a:off x="4972050" y="2000251"/>
            <a:ext cx="3760469" cy="2745581"/>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Slide Number Placeholder 5">
            <a:extLst>
              <a:ext uri="{FF2B5EF4-FFF2-40B4-BE49-F238E27FC236}">
                <a16:creationId xmlns:a16="http://schemas.microsoft.com/office/drawing/2014/main" id="{8F869F17-9BF3-4974-956D-0CBCD60BA35B}"/>
              </a:ext>
            </a:extLst>
          </p:cNvPr>
          <p:cNvSpPr>
            <a:spLocks noGrp="1"/>
          </p:cNvSpPr>
          <p:nvPr>
            <p:ph type="sldNum" sz="quarter" idx="4"/>
          </p:nvPr>
        </p:nvSpPr>
        <p:spPr>
          <a:xfrm>
            <a:off x="471591" y="4754880"/>
            <a:ext cx="226711" cy="27432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75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428669400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457200" y="320040"/>
            <a:ext cx="8229615" cy="868680"/>
          </a:xfrm>
          <a:prstGeom prst="rect">
            <a:avLst/>
          </a:prstGeom>
        </p:spPr>
        <p:txBody>
          <a:bodyPr tIns="0" anchor="t" anchorCtr="0"/>
          <a:lstStyle>
            <a:lvl1pPr algn="l">
              <a:lnSpc>
                <a:spcPts val="3340"/>
              </a:lnSpc>
              <a:defRPr sz="2000" b="1" i="0" baseline="0">
                <a:solidFill>
                  <a:schemeClr val="accent1"/>
                </a:solidFill>
                <a:latin typeface="+mj-lt"/>
                <a:ea typeface="Arial Black" charset="0"/>
                <a:cs typeface="Arial Black" charset="0"/>
              </a:defRPr>
            </a:lvl1pPr>
          </a:lstStyle>
          <a:p>
            <a:r>
              <a:rPr lang="en-US"/>
              <a:t>Click to add text</a:t>
            </a:r>
            <a:br>
              <a:rPr lang="en-US"/>
            </a:br>
            <a:r>
              <a:rPr lang="en-US"/>
              <a:t>Can be two lines</a:t>
            </a:r>
          </a:p>
        </p:txBody>
      </p:sp>
      <p:sp>
        <p:nvSpPr>
          <p:cNvPr id="3" name="Text Placeholder 2"/>
          <p:cNvSpPr>
            <a:spLocks noGrp="1"/>
          </p:cNvSpPr>
          <p:nvPr>
            <p:ph type="body" sz="quarter" idx="15" hasCustomPrompt="1"/>
          </p:nvPr>
        </p:nvSpPr>
        <p:spPr>
          <a:xfrm>
            <a:off x="457651" y="1188720"/>
            <a:ext cx="8229152" cy="389335"/>
          </a:xfrm>
          <a:prstGeom prst="rect">
            <a:avLst/>
          </a:prstGeom>
        </p:spPr>
        <p:txBody>
          <a:bodyPr anchor="ctr" anchorCtr="0"/>
          <a:lstStyle>
            <a:lvl1pPr marL="0" indent="0" algn="l">
              <a:buNone/>
              <a:defRPr sz="1500" b="0" i="0">
                <a:solidFill>
                  <a:schemeClr val="tx1">
                    <a:lumMod val="50000"/>
                    <a:lumOff val="50000"/>
                  </a:schemeClr>
                </a:solidFill>
                <a:latin typeface="+mj-lt"/>
                <a:ea typeface="Arial" charset="0"/>
                <a:cs typeface="Arial" charset="0"/>
              </a:defRPr>
            </a:lvl1pPr>
          </a:lstStyle>
          <a:p>
            <a:pPr lvl="0"/>
            <a:r>
              <a:rPr lang="en-US"/>
              <a:t>Click to add text</a:t>
            </a:r>
          </a:p>
        </p:txBody>
      </p:sp>
      <p:sp>
        <p:nvSpPr>
          <p:cNvPr id="10"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57200"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a:p>
        </p:txBody>
      </p:sp>
      <p:sp>
        <p:nvSpPr>
          <p:cNvPr id="6" name="Rectangle 5">
            <a:extLst>
              <a:ext uri="{FF2B5EF4-FFF2-40B4-BE49-F238E27FC236}">
                <a16:creationId xmlns:a16="http://schemas.microsoft.com/office/drawing/2014/main" id="{0D1F7205-9DA3-497D-A344-28F90CFB86DC}"/>
              </a:ext>
            </a:extLst>
          </p:cNvPr>
          <p:cNvSpPr/>
          <p:nvPr userDrawn="1"/>
        </p:nvSpPr>
        <p:spPr>
          <a:xfrm>
            <a:off x="3771941" y="4769070"/>
            <a:ext cx="1600118" cy="200055"/>
          </a:xfrm>
          <a:prstGeom prst="rect">
            <a:avLst/>
          </a:prstGeom>
          <a:solidFill>
            <a:schemeClr val="bg1"/>
          </a:solidFill>
        </p:spPr>
        <p:txBody>
          <a:bodyPr wrap="none">
            <a:spAutoFit/>
          </a:bodyPr>
          <a:lstStyle/>
          <a:p>
            <a:pPr algn="ctr"/>
            <a:r>
              <a:rPr lang="en-US" sz="700" dirty="0">
                <a:solidFill>
                  <a:srgbClr val="293C61"/>
                </a:solidFill>
              </a:rPr>
              <a:t>© 2023 SHRM. All Rights Reserved</a:t>
            </a:r>
          </a:p>
        </p:txBody>
      </p:sp>
    </p:spTree>
    <p:extLst>
      <p:ext uri="{BB962C8B-B14F-4D97-AF65-F5344CB8AC3E}">
        <p14:creationId xmlns:p14="http://schemas.microsoft.com/office/powerpoint/2010/main" val="175271926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extLst>
    <p:ext uri="{DCECCB84-F9BA-43D5-87BE-67443E8EF086}">
      <p15:sldGuideLst xmlns:p15="http://schemas.microsoft.com/office/powerpoint/2012/main">
        <p15:guide id="1" pos="2880">
          <p15:clr>
            <a:srgbClr val="FBAE40"/>
          </p15:clr>
        </p15:guide>
        <p15:guide id="2" orient="horz" pos="1620">
          <p15:clr>
            <a:srgbClr val="FBAE40"/>
          </p15:clr>
        </p15:guide>
        <p15:guide id="3" pos="288">
          <p15:clr>
            <a:srgbClr val="FBAE40"/>
          </p15:clr>
        </p15:guide>
        <p15:guide id="4" pos="2784">
          <p15:clr>
            <a:srgbClr val="FBAE40"/>
          </p15:clr>
        </p15:guide>
        <p15:guide id="5" pos="5472">
          <p15:clr>
            <a:srgbClr val="FBAE40"/>
          </p15:clr>
        </p15:guide>
        <p15:guide id="6" pos="2980">
          <p15:clr>
            <a:srgbClr val="FBAE40"/>
          </p15:clr>
        </p15:guide>
        <p15:guide id="7" orient="horz" pos="738">
          <p15:clr>
            <a:srgbClr val="FBAE40"/>
          </p15:clr>
        </p15:guide>
        <p15:guide id="8" orient="horz" pos="2976">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ubtitle Content and Image_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9144000" cy="84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411480" y="742950"/>
            <a:ext cx="8103870" cy="530915"/>
          </a:xfrm>
        </p:spPr>
        <p:txBody>
          <a:bodyPr lIns="91440" anchor="t">
            <a:normAutofit/>
          </a:bodyPr>
          <a:lstStyle>
            <a:lvl1pPr>
              <a:lnSpc>
                <a:spcPct val="100000"/>
              </a:lnSpc>
              <a:defRPr sz="3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411481" y="2000250"/>
            <a:ext cx="4331970" cy="2745486"/>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411480" y="1257300"/>
            <a:ext cx="8128000" cy="341632"/>
          </a:xfrm>
          <a:noFill/>
        </p:spPr>
        <p:txBody>
          <a:bodyPr wrap="square" lIns="91440" rIns="91440">
            <a:spAutoFit/>
          </a:bodyPr>
          <a:lstStyle>
            <a:lvl1pPr marL="0" indent="0">
              <a:buNone/>
              <a:defRPr sz="1800" b="0">
                <a:solidFill>
                  <a:schemeClr val="tx2"/>
                </a:solidFill>
              </a:defRPr>
            </a:lvl1pPr>
          </a:lstStyle>
          <a:p>
            <a:pPr lvl="0"/>
            <a:r>
              <a:rPr lang="en-US" noProof="0"/>
              <a:t>Add additional text </a:t>
            </a:r>
          </a:p>
        </p:txBody>
      </p:sp>
      <p:sp>
        <p:nvSpPr>
          <p:cNvPr id="9" name="Picture Placeholder 8">
            <a:extLst>
              <a:ext uri="{FF2B5EF4-FFF2-40B4-BE49-F238E27FC236}">
                <a16:creationId xmlns:a16="http://schemas.microsoft.com/office/drawing/2014/main" id="{17C4BA0D-DEC0-450E-8F4D-B0E6D2D7D0C3}"/>
              </a:ext>
            </a:extLst>
          </p:cNvPr>
          <p:cNvSpPr>
            <a:spLocks noGrp="1"/>
          </p:cNvSpPr>
          <p:nvPr>
            <p:ph type="pic" sz="quarter" idx="17" hasCustomPrompt="1"/>
          </p:nvPr>
        </p:nvSpPr>
        <p:spPr>
          <a:xfrm>
            <a:off x="4972050" y="2000251"/>
            <a:ext cx="3760469" cy="2745581"/>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Slide Number Placeholder 5">
            <a:extLst>
              <a:ext uri="{FF2B5EF4-FFF2-40B4-BE49-F238E27FC236}">
                <a16:creationId xmlns:a16="http://schemas.microsoft.com/office/drawing/2014/main" id="{A654DBB0-1027-4E5D-B635-00F2F173A24F}"/>
              </a:ext>
            </a:extLst>
          </p:cNvPr>
          <p:cNvSpPr>
            <a:spLocks noGrp="1"/>
          </p:cNvSpPr>
          <p:nvPr>
            <p:ph type="sldNum" sz="quarter" idx="4"/>
          </p:nvPr>
        </p:nvSpPr>
        <p:spPr>
          <a:xfrm>
            <a:off x="471591" y="4754880"/>
            <a:ext cx="226711" cy="27432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75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7759296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ubtitle Content and Image_Top shape white ba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4000501" y="84732"/>
            <a:ext cx="5143500" cy="5058768"/>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2" name="Text Placeholder 16">
            <a:extLst>
              <a:ext uri="{FF2B5EF4-FFF2-40B4-BE49-F238E27FC236}">
                <a16:creationId xmlns:a16="http://schemas.microsoft.com/office/drawing/2014/main" id="{E59725C5-1168-4A5F-B420-8E0562019687}"/>
              </a:ext>
            </a:extLst>
          </p:cNvPr>
          <p:cNvSpPr>
            <a:spLocks noGrp="1"/>
          </p:cNvSpPr>
          <p:nvPr>
            <p:ph type="body" sz="quarter" idx="19" hasCustomPrompt="1"/>
          </p:nvPr>
        </p:nvSpPr>
        <p:spPr>
          <a:xfrm rot="5400000">
            <a:off x="3928567" y="156668"/>
            <a:ext cx="5058768" cy="4914900"/>
          </a:xfrm>
          <a:gradFill flip="none" rotWithShape="1">
            <a:gsLst>
              <a:gs pos="0">
                <a:schemeClr val="bg1"/>
              </a:gs>
              <a:gs pos="82000">
                <a:schemeClr val="bg1">
                  <a:alpha val="0"/>
                </a:schemeClr>
              </a:gs>
            </a:gsLst>
            <a:lin ang="16200000" scaled="1"/>
            <a:tileRect/>
          </a:gradFill>
          <a:effectLst/>
        </p:spPr>
        <p:txBody>
          <a:bodyPr/>
          <a:lstStyle>
            <a:lvl1pPr marL="0" indent="0">
              <a:buNone/>
              <a:defRPr>
                <a:solidFill>
                  <a:schemeClr val="tx1">
                    <a:alpha val="0"/>
                  </a:schemeClr>
                </a:solidFill>
              </a:defRPr>
            </a:lvl1pPr>
          </a:lstStyle>
          <a:p>
            <a:pPr lvl="0"/>
            <a:r>
              <a:rPr lang="en-US" noProof="0"/>
              <a:t>I</a:t>
            </a: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9144000" cy="84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411480" y="742950"/>
            <a:ext cx="8103870" cy="530915"/>
          </a:xfrm>
        </p:spPr>
        <p:txBody>
          <a:bodyPr lIns="91440" anchor="t">
            <a:normAutofit/>
          </a:bodyPr>
          <a:lstStyle>
            <a:lvl1pPr>
              <a:lnSpc>
                <a:spcPct val="100000"/>
              </a:lnSpc>
              <a:defRPr sz="3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411481" y="2000250"/>
            <a:ext cx="4331970" cy="2745486"/>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411480" y="1257300"/>
            <a:ext cx="8128000" cy="341632"/>
          </a:xfrm>
          <a:noFill/>
        </p:spPr>
        <p:txBody>
          <a:bodyPr wrap="square" lIns="91440" rIns="91440">
            <a:spAutoFit/>
          </a:bodyPr>
          <a:lstStyle>
            <a:lvl1pPr marL="0" indent="0">
              <a:buNone/>
              <a:defRPr sz="1800" b="0">
                <a:solidFill>
                  <a:schemeClr val="tx2"/>
                </a:solidFill>
              </a:defRPr>
            </a:lvl1pPr>
          </a:lstStyle>
          <a:p>
            <a:pPr lvl="0"/>
            <a:r>
              <a:rPr lang="en-US" noProof="0"/>
              <a:t>Add additional text </a:t>
            </a:r>
          </a:p>
        </p:txBody>
      </p:sp>
      <p:sp>
        <p:nvSpPr>
          <p:cNvPr id="16" name="Slide Number Placeholder 5">
            <a:extLst>
              <a:ext uri="{FF2B5EF4-FFF2-40B4-BE49-F238E27FC236}">
                <a16:creationId xmlns:a16="http://schemas.microsoft.com/office/drawing/2014/main" id="{7532AFA8-ADE4-4C3E-AF0A-235C724999FF}"/>
              </a:ext>
            </a:extLst>
          </p:cNvPr>
          <p:cNvSpPr>
            <a:spLocks noGrp="1"/>
          </p:cNvSpPr>
          <p:nvPr>
            <p:ph type="sldNum" sz="quarter" idx="4"/>
          </p:nvPr>
        </p:nvSpPr>
        <p:spPr>
          <a:xfrm>
            <a:off x="471591" y="4754880"/>
            <a:ext cx="226711" cy="27432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75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218462308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guide id="3" pos="43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ubtitle Content and half horizontal Image_Top shape ba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411481" y="2000251"/>
            <a:ext cx="8321039" cy="1317845"/>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9144000" cy="84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411480" y="742950"/>
            <a:ext cx="8103870" cy="530915"/>
          </a:xfrm>
        </p:spPr>
        <p:txBody>
          <a:bodyPr lIns="91440" anchor="t">
            <a:normAutofit/>
          </a:bodyPr>
          <a:lstStyle>
            <a:lvl1pPr>
              <a:lnSpc>
                <a:spcPct val="100000"/>
              </a:lnSpc>
              <a:defRPr sz="3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411480" y="3532258"/>
            <a:ext cx="8321038" cy="1125657"/>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411480" y="1257300"/>
            <a:ext cx="8128000" cy="341632"/>
          </a:xfrm>
          <a:noFill/>
        </p:spPr>
        <p:txBody>
          <a:bodyPr wrap="square" lIns="91440" rIns="91440">
            <a:spAutoFit/>
          </a:bodyPr>
          <a:lstStyle>
            <a:lvl1pPr marL="0" indent="0">
              <a:buNone/>
              <a:defRPr sz="1800" b="0">
                <a:solidFill>
                  <a:schemeClr val="tx2"/>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4232B29A-2701-4A73-83CF-09E0AB1B2DD0}"/>
              </a:ext>
            </a:extLst>
          </p:cNvPr>
          <p:cNvSpPr>
            <a:spLocks noGrp="1"/>
          </p:cNvSpPr>
          <p:nvPr>
            <p:ph type="sldNum" sz="quarter" idx="4"/>
          </p:nvPr>
        </p:nvSpPr>
        <p:spPr>
          <a:xfrm>
            <a:off x="471591" y="4754880"/>
            <a:ext cx="226711" cy="27432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75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158894192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ubtitle Content and half Image_Top shape ba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411481" y="2000251"/>
            <a:ext cx="4331969" cy="2657664"/>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9144000" cy="84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411480" y="742950"/>
            <a:ext cx="8103870" cy="530915"/>
          </a:xfrm>
        </p:spPr>
        <p:txBody>
          <a:bodyPr lIns="91440" anchor="t">
            <a:normAutofit/>
          </a:bodyPr>
          <a:lstStyle>
            <a:lvl1pPr>
              <a:lnSpc>
                <a:spcPct val="100000"/>
              </a:lnSpc>
              <a:defRPr sz="3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4914900" y="2000251"/>
            <a:ext cx="3817618" cy="2657664"/>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411480" y="1257300"/>
            <a:ext cx="8128000" cy="341632"/>
          </a:xfrm>
          <a:noFill/>
        </p:spPr>
        <p:txBody>
          <a:bodyPr wrap="square" lIns="91440" rIns="91440">
            <a:spAutoFit/>
          </a:bodyPr>
          <a:lstStyle>
            <a:lvl1pPr marL="0" indent="0">
              <a:buNone/>
              <a:defRPr sz="1800" b="0">
                <a:solidFill>
                  <a:schemeClr val="tx2"/>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6A52166E-5DA9-4AA1-9355-E8DBFDD90AEB}"/>
              </a:ext>
            </a:extLst>
          </p:cNvPr>
          <p:cNvSpPr>
            <a:spLocks noGrp="1"/>
          </p:cNvSpPr>
          <p:nvPr>
            <p:ph type="sldNum" sz="quarter" idx="4"/>
          </p:nvPr>
        </p:nvSpPr>
        <p:spPr>
          <a:xfrm>
            <a:off x="471591" y="4754880"/>
            <a:ext cx="226711" cy="27432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75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207697917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alf Image Title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9144000" cy="84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411480" y="2801717"/>
            <a:ext cx="8103870" cy="530915"/>
          </a:xfrm>
        </p:spPr>
        <p:txBody>
          <a:bodyPr lIns="91440" anchor="t">
            <a:normAutofit/>
          </a:bodyPr>
          <a:lstStyle>
            <a:lvl1pPr>
              <a:lnSpc>
                <a:spcPct val="100000"/>
              </a:lnSpc>
              <a:defRPr sz="3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411481" y="3463119"/>
            <a:ext cx="7418069" cy="1145286"/>
          </a:xfrm>
        </p:spPr>
        <p:txBody>
          <a:bodyPr lIns="91440" rIns="91440">
            <a:normAutofit/>
          </a:bodyPr>
          <a:lstStyle>
            <a:lvl1pPr>
              <a:defRPr sz="1350"/>
            </a:lvl1pPr>
            <a:lvl2pPr>
              <a:defRPr sz="1200"/>
            </a:lvl2pPr>
            <a:lvl3pPr>
              <a:defRPr sz="1050"/>
            </a:lvl3pPr>
            <a:lvl4pPr>
              <a:defRPr sz="900"/>
            </a:lvl4pPr>
            <a:lvl5pPr>
              <a:defRPr sz="9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1" y="84733"/>
            <a:ext cx="9143999" cy="2458817"/>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2" name="Slide Number Placeholder 5">
            <a:extLst>
              <a:ext uri="{FF2B5EF4-FFF2-40B4-BE49-F238E27FC236}">
                <a16:creationId xmlns:a16="http://schemas.microsoft.com/office/drawing/2014/main" id="{E9FF8476-DF8C-4276-8CF6-44BC91B88C2C}"/>
              </a:ext>
            </a:extLst>
          </p:cNvPr>
          <p:cNvSpPr>
            <a:spLocks noGrp="1"/>
          </p:cNvSpPr>
          <p:nvPr>
            <p:ph type="sldNum" sz="quarter" idx="4"/>
          </p:nvPr>
        </p:nvSpPr>
        <p:spPr>
          <a:xfrm>
            <a:off x="471591" y="4754880"/>
            <a:ext cx="226711" cy="27432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75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387189268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alf Image Title Two column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9144000" cy="84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411480" y="2801717"/>
            <a:ext cx="8332470" cy="530915"/>
          </a:xfrm>
        </p:spPr>
        <p:txBody>
          <a:bodyPr lIns="91440" anchor="t">
            <a:normAutofit/>
          </a:bodyPr>
          <a:lstStyle>
            <a:lvl1pPr>
              <a:lnSpc>
                <a:spcPct val="100000"/>
              </a:lnSpc>
              <a:defRPr sz="3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411481" y="3463119"/>
            <a:ext cx="3909060" cy="1145286"/>
          </a:xfrm>
        </p:spPr>
        <p:txBody>
          <a:bodyPr lIns="91440" rIns="91440">
            <a:normAutofit/>
          </a:bodyPr>
          <a:lstStyle>
            <a:lvl1pPr>
              <a:defRPr sz="1350"/>
            </a:lvl1pPr>
            <a:lvl2pPr>
              <a:defRPr sz="1200"/>
            </a:lvl2pPr>
            <a:lvl3pPr>
              <a:defRPr sz="1050"/>
            </a:lvl3pPr>
            <a:lvl4pPr>
              <a:defRPr sz="900"/>
            </a:lvl4pPr>
            <a:lvl5pPr>
              <a:defRPr sz="9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1" y="84733"/>
            <a:ext cx="9143999" cy="2458817"/>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2" name="Content Placeholder 6">
            <a:extLst>
              <a:ext uri="{FF2B5EF4-FFF2-40B4-BE49-F238E27FC236}">
                <a16:creationId xmlns:a16="http://schemas.microsoft.com/office/drawing/2014/main" id="{E93A96C6-A4F2-43F1-A47D-0D52EF29954B}"/>
              </a:ext>
            </a:extLst>
          </p:cNvPr>
          <p:cNvSpPr>
            <a:spLocks noGrp="1"/>
          </p:cNvSpPr>
          <p:nvPr>
            <p:ph sz="quarter" idx="19"/>
          </p:nvPr>
        </p:nvSpPr>
        <p:spPr>
          <a:xfrm>
            <a:off x="4834890" y="3463119"/>
            <a:ext cx="3909060" cy="1145286"/>
          </a:xfrm>
        </p:spPr>
        <p:txBody>
          <a:bodyPr lIns="91440" rIns="91440">
            <a:normAutofit/>
          </a:bodyPr>
          <a:lstStyle>
            <a:lvl1pPr>
              <a:defRPr sz="1350"/>
            </a:lvl1pPr>
            <a:lvl2pPr>
              <a:defRPr sz="1200"/>
            </a:lvl2pPr>
            <a:lvl3pPr>
              <a:defRPr sz="1050"/>
            </a:lvl3pPr>
            <a:lvl4pPr>
              <a:defRPr sz="900"/>
            </a:lvl4pPr>
            <a:lvl5pPr>
              <a:defRPr sz="9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Slide Number Placeholder 5">
            <a:extLst>
              <a:ext uri="{FF2B5EF4-FFF2-40B4-BE49-F238E27FC236}">
                <a16:creationId xmlns:a16="http://schemas.microsoft.com/office/drawing/2014/main" id="{FC5AD12C-F7F6-431D-ABA4-F7E37CACEAC6}"/>
              </a:ext>
            </a:extLst>
          </p:cNvPr>
          <p:cNvSpPr>
            <a:spLocks noGrp="1"/>
          </p:cNvSpPr>
          <p:nvPr>
            <p:ph type="sldNum" sz="quarter" idx="4"/>
          </p:nvPr>
        </p:nvSpPr>
        <p:spPr>
          <a:xfrm>
            <a:off x="471591" y="4754880"/>
            <a:ext cx="226711" cy="27432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75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53149122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Half Image Title Two column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9144000" cy="84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1291274" y="2801717"/>
            <a:ext cx="3760470" cy="1806688"/>
          </a:xfrm>
        </p:spPr>
        <p:txBody>
          <a:bodyPr lIns="91440" anchor="t">
            <a:normAutofit/>
          </a:bodyPr>
          <a:lstStyle>
            <a:lvl1pPr>
              <a:lnSpc>
                <a:spcPct val="100000"/>
              </a:lnSpc>
              <a:defRPr sz="3000" b="0">
                <a:latin typeface="+mj-lt"/>
              </a:defRPr>
            </a:lvl1pPr>
          </a:lstStyle>
          <a:p>
            <a:r>
              <a:rPr lang="en-US" noProof="0"/>
              <a:t>Click to edit Master title style</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1" y="84733"/>
            <a:ext cx="9143999" cy="2458817"/>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Text Placeholder 16">
            <a:extLst>
              <a:ext uri="{FF2B5EF4-FFF2-40B4-BE49-F238E27FC236}">
                <a16:creationId xmlns:a16="http://schemas.microsoft.com/office/drawing/2014/main" id="{38376498-C218-4EDB-8416-A59802EF2018}"/>
              </a:ext>
              <a:ext uri="{C183D7F6-B498-43B3-948B-1728B52AA6E4}">
                <adec:decorative xmlns:adec="http://schemas.microsoft.com/office/drawing/2017/decorative" val="1"/>
              </a:ext>
            </a:extLst>
          </p:cNvPr>
          <p:cNvSpPr>
            <a:spLocks noGrp="1"/>
          </p:cNvSpPr>
          <p:nvPr>
            <p:ph type="body" sz="quarter" idx="20" hasCustomPrompt="1"/>
          </p:nvPr>
        </p:nvSpPr>
        <p:spPr>
          <a:xfrm>
            <a:off x="5429250" y="1485900"/>
            <a:ext cx="3292157" cy="3122504"/>
          </a:xfrm>
          <a:solidFill>
            <a:schemeClr val="bg1"/>
          </a:solidFill>
          <a:ln w="28575">
            <a:solidFill>
              <a:schemeClr val="accent2"/>
            </a:solidFill>
          </a:ln>
          <a:effectLst/>
        </p:spPr>
        <p:txBody>
          <a:bodyPr/>
          <a:lstStyle>
            <a:lvl1pPr marL="0" indent="0">
              <a:buNone/>
              <a:defRPr>
                <a:solidFill>
                  <a:schemeClr val="tx1">
                    <a:alpha val="0"/>
                  </a:schemeClr>
                </a:solidFill>
              </a:defRPr>
            </a:lvl1pPr>
          </a:lstStyle>
          <a:p>
            <a:pPr lvl="0"/>
            <a:r>
              <a:rPr lang="en-US" noProof="0"/>
              <a:t>I</a:t>
            </a:r>
          </a:p>
        </p:txBody>
      </p:sp>
      <p:sp>
        <p:nvSpPr>
          <p:cNvPr id="12" name="Content Placeholder 6">
            <a:extLst>
              <a:ext uri="{FF2B5EF4-FFF2-40B4-BE49-F238E27FC236}">
                <a16:creationId xmlns:a16="http://schemas.microsoft.com/office/drawing/2014/main" id="{E93A96C6-A4F2-43F1-A47D-0D52EF29954B}"/>
              </a:ext>
            </a:extLst>
          </p:cNvPr>
          <p:cNvSpPr>
            <a:spLocks noGrp="1"/>
          </p:cNvSpPr>
          <p:nvPr>
            <p:ph sz="quarter" idx="19" hasCustomPrompt="1"/>
          </p:nvPr>
        </p:nvSpPr>
        <p:spPr>
          <a:xfrm>
            <a:off x="5692140" y="1714500"/>
            <a:ext cx="2766060" cy="2686050"/>
          </a:xfrm>
        </p:spPr>
        <p:txBody>
          <a:bodyPr lIns="91440" rIns="91440">
            <a:normAutofit/>
          </a:bodyPr>
          <a:lstStyle>
            <a:lvl1pPr marL="0" indent="0">
              <a:lnSpc>
                <a:spcPct val="100000"/>
              </a:lnSpc>
              <a:spcBef>
                <a:spcPts val="0"/>
              </a:spcBef>
              <a:spcAft>
                <a:spcPts val="0"/>
              </a:spcAft>
              <a:buNone/>
              <a:defRPr sz="2400">
                <a:solidFill>
                  <a:schemeClr val="accent2"/>
                </a:solidFill>
              </a:defRPr>
            </a:lvl1pPr>
            <a:lvl2pPr>
              <a:defRPr sz="1200"/>
            </a:lvl2pPr>
            <a:lvl3pPr>
              <a:defRPr sz="1050"/>
            </a:lvl3pPr>
            <a:lvl4pPr>
              <a:defRPr sz="900"/>
            </a:lvl4pPr>
            <a:lvl5pPr>
              <a:defRPr sz="900"/>
            </a:lvl5pPr>
          </a:lstStyle>
          <a:p>
            <a:pPr lvl="0"/>
            <a:r>
              <a:rPr lang="en-US" noProof="0"/>
              <a:t>Important Content</a:t>
            </a:r>
          </a:p>
        </p:txBody>
      </p:sp>
      <p:sp>
        <p:nvSpPr>
          <p:cNvPr id="8" name="Picture Placeholder 7">
            <a:extLst>
              <a:ext uri="{FF2B5EF4-FFF2-40B4-BE49-F238E27FC236}">
                <a16:creationId xmlns:a16="http://schemas.microsoft.com/office/drawing/2014/main" id="{1EC81B64-070E-43F3-BCB5-833AB965D638}"/>
              </a:ext>
              <a:ext uri="{C183D7F6-B498-43B3-948B-1728B52AA6E4}">
                <adec:decorative xmlns:adec="http://schemas.microsoft.com/office/drawing/2017/decorative" val="1"/>
              </a:ext>
            </a:extLst>
          </p:cNvPr>
          <p:cNvSpPr>
            <a:spLocks noGrp="1"/>
          </p:cNvSpPr>
          <p:nvPr>
            <p:ph type="pic" sz="quarter" idx="21" hasCustomPrompt="1"/>
          </p:nvPr>
        </p:nvSpPr>
        <p:spPr>
          <a:xfrm>
            <a:off x="411708" y="2788444"/>
            <a:ext cx="685800" cy="697706"/>
          </a:xfrm>
        </p:spPr>
        <p:txBody>
          <a:bodyPr anchor="ctr"/>
          <a:lstStyle>
            <a:lvl1pPr marL="0" indent="0" algn="ctr">
              <a:buNone/>
              <a:defRPr/>
            </a:lvl1pPr>
          </a:lstStyle>
          <a:p>
            <a:r>
              <a:rPr lang="en-US" noProof="0" dirty="0"/>
              <a:t>Icon</a:t>
            </a:r>
          </a:p>
        </p:txBody>
      </p:sp>
      <p:sp>
        <p:nvSpPr>
          <p:cNvPr id="15" name="Slide Number Placeholder 5">
            <a:extLst>
              <a:ext uri="{FF2B5EF4-FFF2-40B4-BE49-F238E27FC236}">
                <a16:creationId xmlns:a16="http://schemas.microsoft.com/office/drawing/2014/main" id="{8D5893EC-1256-429B-9581-379342C2368B}"/>
              </a:ext>
            </a:extLst>
          </p:cNvPr>
          <p:cNvSpPr>
            <a:spLocks noGrp="1"/>
          </p:cNvSpPr>
          <p:nvPr>
            <p:ph type="sldNum" sz="quarter" idx="4"/>
          </p:nvPr>
        </p:nvSpPr>
        <p:spPr>
          <a:xfrm>
            <a:off x="471591" y="4754880"/>
            <a:ext cx="226711" cy="27432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75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114963373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alf Image Multiple images Title Two column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9144000" cy="84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0" y="3132194"/>
            <a:ext cx="3257550" cy="1476210"/>
          </a:xfrm>
        </p:spPr>
        <p:txBody>
          <a:bodyPr lIns="91440" anchor="t">
            <a:normAutofit/>
          </a:bodyPr>
          <a:lstStyle>
            <a:lvl1pPr>
              <a:lnSpc>
                <a:spcPct val="100000"/>
              </a:lnSpc>
              <a:defRPr sz="3000" b="0">
                <a:latin typeface="+mj-lt"/>
              </a:defRPr>
            </a:lvl1pPr>
          </a:lstStyle>
          <a:p>
            <a:r>
              <a:rPr lang="en-US" noProof="0"/>
              <a:t>Click to edit Master title style</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1" y="84733"/>
            <a:ext cx="9143999" cy="2458817"/>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4" name="Picture Placeholder 8">
            <a:extLst>
              <a:ext uri="{FF2B5EF4-FFF2-40B4-BE49-F238E27FC236}">
                <a16:creationId xmlns:a16="http://schemas.microsoft.com/office/drawing/2014/main" id="{96DE17A8-F4B7-4571-A6E8-FD28BA425B19}"/>
              </a:ext>
              <a:ext uri="{C183D7F6-B498-43B3-948B-1728B52AA6E4}">
                <adec:decorative xmlns:adec="http://schemas.microsoft.com/office/drawing/2017/decorative" val="1"/>
              </a:ext>
            </a:extLst>
          </p:cNvPr>
          <p:cNvSpPr>
            <a:spLocks noGrp="1"/>
          </p:cNvSpPr>
          <p:nvPr>
            <p:ph type="pic" sz="quarter" idx="19" hasCustomPrompt="1"/>
          </p:nvPr>
        </p:nvSpPr>
        <p:spPr>
          <a:xfrm>
            <a:off x="407126" y="800101"/>
            <a:ext cx="2628899" cy="3808304"/>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5" name="Picture Placeholder 8">
            <a:extLst>
              <a:ext uri="{FF2B5EF4-FFF2-40B4-BE49-F238E27FC236}">
                <a16:creationId xmlns:a16="http://schemas.microsoft.com/office/drawing/2014/main" id="{9D9A0502-98A2-467D-BE1C-CE8391C73BF4}"/>
              </a:ext>
              <a:ext uri="{C183D7F6-B498-43B3-948B-1728B52AA6E4}">
                <adec:decorative xmlns:adec="http://schemas.microsoft.com/office/drawing/2017/decorative" val="1"/>
              </a:ext>
            </a:extLst>
          </p:cNvPr>
          <p:cNvSpPr>
            <a:spLocks noGrp="1"/>
          </p:cNvSpPr>
          <p:nvPr>
            <p:ph type="pic" sz="quarter" idx="20" hasCustomPrompt="1"/>
          </p:nvPr>
        </p:nvSpPr>
        <p:spPr>
          <a:xfrm>
            <a:off x="3143250" y="3257550"/>
            <a:ext cx="2057400" cy="1350854"/>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6" name="Picture Placeholder 8">
            <a:extLst>
              <a:ext uri="{FF2B5EF4-FFF2-40B4-BE49-F238E27FC236}">
                <a16:creationId xmlns:a16="http://schemas.microsoft.com/office/drawing/2014/main" id="{8298DB4E-3B92-4CA4-852A-9F647E7219A4}"/>
              </a:ext>
              <a:ext uri="{C183D7F6-B498-43B3-948B-1728B52AA6E4}">
                <adec:decorative xmlns:adec="http://schemas.microsoft.com/office/drawing/2017/decorative" val="1"/>
              </a:ext>
            </a:extLst>
          </p:cNvPr>
          <p:cNvSpPr>
            <a:spLocks noGrp="1"/>
          </p:cNvSpPr>
          <p:nvPr>
            <p:ph type="pic" sz="quarter" idx="21" hasCustomPrompt="1"/>
          </p:nvPr>
        </p:nvSpPr>
        <p:spPr>
          <a:xfrm>
            <a:off x="3143250" y="800101"/>
            <a:ext cx="2057400" cy="2344517"/>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Slide Number Placeholder 5">
            <a:extLst>
              <a:ext uri="{FF2B5EF4-FFF2-40B4-BE49-F238E27FC236}">
                <a16:creationId xmlns:a16="http://schemas.microsoft.com/office/drawing/2014/main" id="{2E528B4D-15E8-4161-96F7-75D0217AD20C}"/>
              </a:ext>
            </a:extLst>
          </p:cNvPr>
          <p:cNvSpPr>
            <a:spLocks noGrp="1"/>
          </p:cNvSpPr>
          <p:nvPr>
            <p:ph type="sldNum" sz="quarter" idx="4"/>
          </p:nvPr>
        </p:nvSpPr>
        <p:spPr>
          <a:xfrm>
            <a:off x="471591" y="4754880"/>
            <a:ext cx="226711" cy="27432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75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337014132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ull Image with Top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9144000" cy="84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1" y="84732"/>
            <a:ext cx="9143999" cy="5058768"/>
          </a:xfrm>
          <a:prstGeom prst="rect">
            <a:avLst/>
          </a:prstGeom>
        </p:spPr>
        <p:txBody>
          <a:bodyPr anchor="ctr"/>
          <a:lstStyle>
            <a:lvl1pPr marL="0" indent="0" algn="ctr">
              <a:buNone/>
              <a:defRPr>
                <a:solidFill>
                  <a:schemeClr val="bg1">
                    <a:lumMod val="50000"/>
                  </a:schemeClr>
                </a:solidFill>
              </a:defRPr>
            </a:lvl1pPr>
          </a:lstStyle>
          <a:p>
            <a:r>
              <a:rPr lang="en-US" noProof="0" dirty="0"/>
              <a:t>Insert Image</a:t>
            </a:r>
          </a:p>
        </p:txBody>
      </p:sp>
      <p:sp>
        <p:nvSpPr>
          <p:cNvPr id="10" name="Slide Number Placeholder 5">
            <a:extLst>
              <a:ext uri="{FF2B5EF4-FFF2-40B4-BE49-F238E27FC236}">
                <a16:creationId xmlns:a16="http://schemas.microsoft.com/office/drawing/2014/main" id="{7C67066A-9B9E-468B-97C6-94BF615FA94E}"/>
              </a:ext>
            </a:extLst>
          </p:cNvPr>
          <p:cNvSpPr>
            <a:spLocks noGrp="1"/>
          </p:cNvSpPr>
          <p:nvPr>
            <p:ph type="sldNum" sz="quarter" idx="4"/>
          </p:nvPr>
        </p:nvSpPr>
        <p:spPr>
          <a:xfrm>
            <a:off x="471591" y="4754880"/>
            <a:ext cx="226711" cy="27432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75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2" name="Title 1">
            <a:extLst>
              <a:ext uri="{FF2B5EF4-FFF2-40B4-BE49-F238E27FC236}">
                <a16:creationId xmlns:a16="http://schemas.microsoft.com/office/drawing/2014/main" id="{A82AF7E6-6C19-4A41-BFA5-44C4F2A371E9}"/>
              </a:ext>
            </a:extLst>
          </p:cNvPr>
          <p:cNvSpPr>
            <a:spLocks noGrp="1"/>
          </p:cNvSpPr>
          <p:nvPr>
            <p:ph type="title"/>
          </p:nvPr>
        </p:nvSpPr>
        <p:spPr>
          <a:xfrm>
            <a:off x="411480" y="411480"/>
            <a:ext cx="8329613" cy="388620"/>
          </a:xfrm>
        </p:spPr>
        <p:txBody>
          <a:bodyPr/>
          <a:lstStyle/>
          <a:p>
            <a:r>
              <a:rPr lang="en-US"/>
              <a:t>Click to edit Master title style</a:t>
            </a:r>
          </a:p>
        </p:txBody>
      </p:sp>
    </p:spTree>
    <p:extLst>
      <p:ext uri="{BB962C8B-B14F-4D97-AF65-F5344CB8AC3E}">
        <p14:creationId xmlns:p14="http://schemas.microsoft.com/office/powerpoint/2010/main" val="59695440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1" y="0"/>
            <a:ext cx="9143999" cy="5143500"/>
          </a:xfrm>
          <a:prstGeom prst="rect">
            <a:avLst/>
          </a:prstGeom>
        </p:spPr>
        <p:txBody>
          <a:bodyPr anchor="ctr"/>
          <a:lstStyle>
            <a:lvl1pPr marL="0" indent="0" algn="ctr">
              <a:buNone/>
              <a:defRPr>
                <a:solidFill>
                  <a:schemeClr val="bg1">
                    <a:lumMod val="50000"/>
                  </a:schemeClr>
                </a:solidFill>
              </a:defRPr>
            </a:lvl1pPr>
          </a:lstStyle>
          <a:p>
            <a:r>
              <a:rPr lang="en-US" dirty="0"/>
              <a:t>Insert Image</a:t>
            </a:r>
            <a:endParaRPr lang="en-GB" dirty="0"/>
          </a:p>
        </p:txBody>
      </p:sp>
      <p:sp>
        <p:nvSpPr>
          <p:cNvPr id="7" name="Slide Number Placeholder 5">
            <a:extLst>
              <a:ext uri="{FF2B5EF4-FFF2-40B4-BE49-F238E27FC236}">
                <a16:creationId xmlns:a16="http://schemas.microsoft.com/office/drawing/2014/main" id="{9FC59837-0A86-4467-BB38-E2AC882F314B}"/>
              </a:ext>
            </a:extLst>
          </p:cNvPr>
          <p:cNvSpPr>
            <a:spLocks noGrp="1"/>
          </p:cNvSpPr>
          <p:nvPr>
            <p:ph type="sldNum" sz="quarter" idx="4"/>
          </p:nvPr>
        </p:nvSpPr>
        <p:spPr>
          <a:xfrm>
            <a:off x="471591" y="4754880"/>
            <a:ext cx="226711" cy="27432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750">
                <a:solidFill>
                  <a:schemeClr val="tx1">
                    <a:lumMod val="95000"/>
                    <a:lumOff val="5000"/>
                  </a:schemeClr>
                </a:solidFill>
                <a:latin typeface="+mj-lt"/>
              </a:defRPr>
            </a:lvl1pPr>
          </a:lstStyle>
          <a:p>
            <a:fld id="{4FAB73BC-B049-4115-A692-8D63A059BFB8}" type="slidenum">
              <a:rPr lang="en-US" smtClean="0"/>
              <a:pPr/>
              <a:t>‹#›</a:t>
            </a:fld>
            <a:endParaRPr lang="en-US" dirty="0"/>
          </a:p>
        </p:txBody>
      </p:sp>
      <p:sp>
        <p:nvSpPr>
          <p:cNvPr id="2" name="Title 1">
            <a:extLst>
              <a:ext uri="{FF2B5EF4-FFF2-40B4-BE49-F238E27FC236}">
                <a16:creationId xmlns:a16="http://schemas.microsoft.com/office/drawing/2014/main" id="{78857779-E765-4EC2-825C-B8E41285A0C7}"/>
              </a:ext>
            </a:extLst>
          </p:cNvPr>
          <p:cNvSpPr>
            <a:spLocks noGrp="1"/>
          </p:cNvSpPr>
          <p:nvPr>
            <p:ph type="title"/>
          </p:nvPr>
        </p:nvSpPr>
        <p:spPr>
          <a:xfrm>
            <a:off x="411480" y="411480"/>
            <a:ext cx="8329613" cy="388620"/>
          </a:xfrm>
        </p:spPr>
        <p:txBody>
          <a:bodyPr/>
          <a:lstStyle/>
          <a:p>
            <a:r>
              <a:rPr lang="en-US"/>
              <a:t>Click to edit Master title style</a:t>
            </a:r>
          </a:p>
        </p:txBody>
      </p:sp>
    </p:spTree>
    <p:extLst>
      <p:ext uri="{BB962C8B-B14F-4D97-AF65-F5344CB8AC3E}">
        <p14:creationId xmlns:p14="http://schemas.microsoft.com/office/powerpoint/2010/main" val="89106340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w subhead">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457200" y="320040"/>
            <a:ext cx="8229615" cy="868680"/>
          </a:xfrm>
          <a:prstGeom prst="rect">
            <a:avLst/>
          </a:prstGeom>
        </p:spPr>
        <p:txBody>
          <a:bodyPr tIns="0" anchor="t" anchorCtr="0"/>
          <a:lstStyle>
            <a:lvl1pPr algn="l">
              <a:lnSpc>
                <a:spcPts val="3340"/>
              </a:lnSpc>
              <a:defRPr sz="2000" b="1" i="0" baseline="0">
                <a:solidFill>
                  <a:schemeClr val="accent1"/>
                </a:solidFill>
                <a:latin typeface="+mj-lt"/>
                <a:ea typeface="Arial Black" charset="0"/>
                <a:cs typeface="Arial Black" charset="0"/>
              </a:defRPr>
            </a:lvl1pPr>
          </a:lstStyle>
          <a:p>
            <a:r>
              <a:rPr lang="en-US"/>
              <a:t>Click to add text</a:t>
            </a:r>
            <a:br>
              <a:rPr lang="en-US"/>
            </a:br>
            <a:r>
              <a:rPr lang="en-US"/>
              <a:t>Can be two lines</a:t>
            </a:r>
          </a:p>
        </p:txBody>
      </p:sp>
      <p:sp>
        <p:nvSpPr>
          <p:cNvPr id="8" name="Text Placeholder 3"/>
          <p:cNvSpPr>
            <a:spLocks noGrp="1"/>
          </p:cNvSpPr>
          <p:nvPr>
            <p:ph type="body" sz="quarter" idx="13" hasCustomPrompt="1"/>
          </p:nvPr>
        </p:nvSpPr>
        <p:spPr>
          <a:xfrm>
            <a:off x="457200" y="1600200"/>
            <a:ext cx="8229615" cy="2843353"/>
          </a:xfrm>
          <a:prstGeom prst="rect">
            <a:avLst/>
          </a:prstGeom>
        </p:spPr>
        <p:txBody>
          <a:bodyPr vert="horz"/>
          <a:lstStyle>
            <a:lvl1pPr marL="0" marR="0" indent="0" algn="l" defTabSz="457155" rtl="0" eaLnBrk="1" fontAlgn="auto" latinLnBrk="0" hangingPunct="1">
              <a:lnSpc>
                <a:spcPts val="1780"/>
              </a:lnSpc>
              <a:spcBef>
                <a:spcPts val="0"/>
              </a:spcBef>
              <a:spcAft>
                <a:spcPts val="1200"/>
              </a:spcAft>
              <a:buClrTx/>
              <a:buSzTx/>
              <a:buFont typeface="Arial"/>
              <a:buNone/>
              <a:tabLst/>
              <a:defRPr lang="en-US" sz="1100" b="0" i="0">
                <a:solidFill>
                  <a:schemeClr val="tx1">
                    <a:lumMod val="65000"/>
                    <a:lumOff val="35000"/>
                  </a:schemeClr>
                </a:solidFill>
                <a:effectLst/>
                <a:latin typeface="+mj-lt"/>
                <a:ea typeface="Arial" charset="0"/>
                <a:cs typeface="Arial" charset="0"/>
              </a:defRPr>
            </a:lvl1pPr>
          </a:lstStyle>
          <a:p>
            <a:pPr lvl="0"/>
            <a:r>
              <a:rPr lang="en-US"/>
              <a:t>Click to add text</a:t>
            </a:r>
          </a:p>
        </p:txBody>
      </p:sp>
      <p:sp>
        <p:nvSpPr>
          <p:cNvPr id="3" name="Text Placeholder 2"/>
          <p:cNvSpPr>
            <a:spLocks noGrp="1"/>
          </p:cNvSpPr>
          <p:nvPr>
            <p:ph type="body" sz="quarter" idx="15" hasCustomPrompt="1"/>
          </p:nvPr>
        </p:nvSpPr>
        <p:spPr>
          <a:xfrm>
            <a:off x="457651" y="1188720"/>
            <a:ext cx="8229152" cy="389335"/>
          </a:xfrm>
          <a:prstGeom prst="rect">
            <a:avLst/>
          </a:prstGeom>
        </p:spPr>
        <p:txBody>
          <a:bodyPr anchor="ctr" anchorCtr="0"/>
          <a:lstStyle>
            <a:lvl1pPr marL="0" indent="0" algn="l">
              <a:buNone/>
              <a:defRPr sz="1500" b="0" i="0">
                <a:solidFill>
                  <a:schemeClr val="tx1">
                    <a:lumMod val="50000"/>
                    <a:lumOff val="50000"/>
                  </a:schemeClr>
                </a:solidFill>
                <a:latin typeface="+mj-lt"/>
                <a:ea typeface="Arial" charset="0"/>
                <a:cs typeface="Arial" charset="0"/>
              </a:defRPr>
            </a:lvl1pPr>
          </a:lstStyle>
          <a:p>
            <a:pPr lvl="0"/>
            <a:r>
              <a:rPr lang="en-US"/>
              <a:t>Click to add text</a:t>
            </a:r>
          </a:p>
        </p:txBody>
      </p:sp>
      <p:sp>
        <p:nvSpPr>
          <p:cNvPr id="10"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57200"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a:p>
        </p:txBody>
      </p:sp>
      <p:sp>
        <p:nvSpPr>
          <p:cNvPr id="6" name="Rectangle 5">
            <a:extLst>
              <a:ext uri="{FF2B5EF4-FFF2-40B4-BE49-F238E27FC236}">
                <a16:creationId xmlns:a16="http://schemas.microsoft.com/office/drawing/2014/main" id="{49D3A5BB-492E-41C8-AC56-606D150B72E0}"/>
              </a:ext>
            </a:extLst>
          </p:cNvPr>
          <p:cNvSpPr/>
          <p:nvPr userDrawn="1"/>
        </p:nvSpPr>
        <p:spPr>
          <a:xfrm>
            <a:off x="3771941" y="4769070"/>
            <a:ext cx="1600118" cy="200055"/>
          </a:xfrm>
          <a:prstGeom prst="rect">
            <a:avLst/>
          </a:prstGeom>
          <a:solidFill>
            <a:schemeClr val="bg1"/>
          </a:solidFill>
        </p:spPr>
        <p:txBody>
          <a:bodyPr wrap="none">
            <a:spAutoFit/>
          </a:bodyPr>
          <a:lstStyle/>
          <a:p>
            <a:pPr algn="ctr"/>
            <a:r>
              <a:rPr lang="en-US" sz="700" dirty="0">
                <a:solidFill>
                  <a:srgbClr val="293C61"/>
                </a:solidFill>
              </a:rPr>
              <a:t>© 2023 SHRM. All Rights Reserved</a:t>
            </a:r>
          </a:p>
        </p:txBody>
      </p:sp>
    </p:spTree>
    <p:extLst>
      <p:ext uri="{BB962C8B-B14F-4D97-AF65-F5344CB8AC3E}">
        <p14:creationId xmlns:p14="http://schemas.microsoft.com/office/powerpoint/2010/main" val="172039786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extLst>
    <p:ext uri="{DCECCB84-F9BA-43D5-87BE-67443E8EF086}">
      <p15:sldGuideLst xmlns:p15="http://schemas.microsoft.com/office/powerpoint/2012/main">
        <p15:guide id="1" pos="2880" userDrawn="1">
          <p15:clr>
            <a:srgbClr val="FBAE40"/>
          </p15:clr>
        </p15:guide>
        <p15:guide id="2" orient="horz" pos="1620" userDrawn="1">
          <p15:clr>
            <a:srgbClr val="FBAE40"/>
          </p15:clr>
        </p15:guide>
        <p15:guide id="3" pos="288" userDrawn="1">
          <p15:clr>
            <a:srgbClr val="FBAE40"/>
          </p15:clr>
        </p15:guide>
        <p15:guide id="4" pos="2784" userDrawn="1">
          <p15:clr>
            <a:srgbClr val="FBAE40"/>
          </p15:clr>
        </p15:guide>
        <p15:guide id="5" pos="5472" userDrawn="1">
          <p15:clr>
            <a:srgbClr val="FBAE40"/>
          </p15:clr>
        </p15:guide>
        <p15:guide id="6" pos="2980" userDrawn="1">
          <p15:clr>
            <a:srgbClr val="FBAE40"/>
          </p15:clr>
        </p15:guide>
        <p15:guide id="7" orient="horz" pos="738" userDrawn="1">
          <p15:clr>
            <a:srgbClr val="FBAE40"/>
          </p15:clr>
        </p15:guide>
        <p15:guide id="8" orient="horz" pos="2976"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Full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1" y="0"/>
            <a:ext cx="9143999" cy="5143500"/>
          </a:xfrm>
          <a:prstGeom prst="rect">
            <a:avLst/>
          </a:prstGeom>
        </p:spPr>
        <p:txBody>
          <a:bodyPr anchor="ctr"/>
          <a:lstStyle>
            <a:lvl1pPr marL="0" indent="0" algn="ctr">
              <a:buNone/>
              <a:defRPr>
                <a:solidFill>
                  <a:schemeClr val="bg1">
                    <a:lumMod val="50000"/>
                  </a:schemeClr>
                </a:solidFill>
              </a:defRPr>
            </a:lvl1pPr>
          </a:lstStyle>
          <a:p>
            <a:r>
              <a:rPr lang="en-US" dirty="0"/>
              <a:t>Insert Image</a:t>
            </a:r>
            <a:endParaRPr lang="en-GB" dirty="0"/>
          </a:p>
        </p:txBody>
      </p:sp>
      <p:sp>
        <p:nvSpPr>
          <p:cNvPr id="6" name="Text Placeholder 16">
            <a:extLst>
              <a:ext uri="{FF2B5EF4-FFF2-40B4-BE49-F238E27FC236}">
                <a16:creationId xmlns:a16="http://schemas.microsoft.com/office/drawing/2014/main" id="{16932398-C947-4474-88D6-4117EC391CEF}"/>
              </a:ext>
              <a:ext uri="{C183D7F6-B498-43B3-948B-1728B52AA6E4}">
                <adec:decorative xmlns:adec="http://schemas.microsoft.com/office/drawing/2017/decorative" val="1"/>
              </a:ext>
            </a:extLst>
          </p:cNvPr>
          <p:cNvSpPr>
            <a:spLocks noGrp="1"/>
          </p:cNvSpPr>
          <p:nvPr>
            <p:ph type="body" sz="quarter" idx="20" hasCustomPrompt="1"/>
          </p:nvPr>
        </p:nvSpPr>
        <p:spPr>
          <a:xfrm>
            <a:off x="5446351" y="892477"/>
            <a:ext cx="3292157" cy="3508073"/>
          </a:xfrm>
          <a:solidFill>
            <a:schemeClr val="bg1">
              <a:alpha val="88000"/>
            </a:schemeClr>
          </a:solidFill>
          <a:ln w="28575">
            <a:solidFill>
              <a:schemeClr val="accent2"/>
            </a:solidFill>
          </a:ln>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Content Placeholder 6">
            <a:extLst>
              <a:ext uri="{FF2B5EF4-FFF2-40B4-BE49-F238E27FC236}">
                <a16:creationId xmlns:a16="http://schemas.microsoft.com/office/drawing/2014/main" id="{88FDA84E-9F5D-4D50-8133-68FB098D7135}"/>
              </a:ext>
            </a:extLst>
          </p:cNvPr>
          <p:cNvSpPr>
            <a:spLocks noGrp="1"/>
          </p:cNvSpPr>
          <p:nvPr>
            <p:ph sz="quarter" idx="19" hasCustomPrompt="1"/>
          </p:nvPr>
        </p:nvSpPr>
        <p:spPr>
          <a:xfrm>
            <a:off x="5709241" y="1121077"/>
            <a:ext cx="2766060" cy="2936573"/>
          </a:xfrm>
        </p:spPr>
        <p:txBody>
          <a:bodyPr lIns="91440" rIns="91440">
            <a:normAutofit/>
          </a:bodyPr>
          <a:lstStyle>
            <a:lvl1pPr marL="0" indent="0">
              <a:lnSpc>
                <a:spcPct val="100000"/>
              </a:lnSpc>
              <a:spcBef>
                <a:spcPts val="0"/>
              </a:spcBef>
              <a:spcAft>
                <a:spcPts val="0"/>
              </a:spcAft>
              <a:buNone/>
              <a:defRPr sz="2400"/>
            </a:lvl1pPr>
            <a:lvl2pPr>
              <a:defRPr sz="1200"/>
            </a:lvl2pPr>
            <a:lvl3pPr>
              <a:defRPr sz="1050"/>
            </a:lvl3pPr>
            <a:lvl4pPr>
              <a:defRPr sz="900"/>
            </a:lvl4pPr>
            <a:lvl5pPr>
              <a:defRPr sz="900"/>
            </a:lvl5pPr>
          </a:lstStyle>
          <a:p>
            <a:pPr lvl="0"/>
            <a:r>
              <a:rPr lang="en-US" dirty="0"/>
              <a:t>Important Content</a:t>
            </a:r>
            <a:endParaRPr lang="en-GB" dirty="0"/>
          </a:p>
        </p:txBody>
      </p:sp>
      <p:sp>
        <p:nvSpPr>
          <p:cNvPr id="10" name="Slide Number Placeholder 5">
            <a:extLst>
              <a:ext uri="{FF2B5EF4-FFF2-40B4-BE49-F238E27FC236}">
                <a16:creationId xmlns:a16="http://schemas.microsoft.com/office/drawing/2014/main" id="{5AE16EF6-8987-4193-B346-1BEA14401CC6}"/>
              </a:ext>
            </a:extLst>
          </p:cNvPr>
          <p:cNvSpPr>
            <a:spLocks noGrp="1"/>
          </p:cNvSpPr>
          <p:nvPr>
            <p:ph type="sldNum" sz="quarter" idx="4"/>
          </p:nvPr>
        </p:nvSpPr>
        <p:spPr>
          <a:xfrm>
            <a:off x="471591" y="4754880"/>
            <a:ext cx="226711" cy="27432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750">
                <a:solidFill>
                  <a:schemeClr val="tx1">
                    <a:lumMod val="95000"/>
                    <a:lumOff val="5000"/>
                  </a:schemeClr>
                </a:solidFill>
                <a:latin typeface="+mj-lt"/>
              </a:defRPr>
            </a:lvl1pPr>
          </a:lstStyle>
          <a:p>
            <a:fld id="{4FAB73BC-B049-4115-A692-8D63A059BFB8}" type="slidenum">
              <a:rPr lang="en-US" smtClean="0"/>
              <a:pPr/>
              <a:t>‹#›</a:t>
            </a:fld>
            <a:endParaRPr lang="en-US" dirty="0"/>
          </a:p>
        </p:txBody>
      </p:sp>
      <p:sp>
        <p:nvSpPr>
          <p:cNvPr id="2" name="Title 1">
            <a:extLst>
              <a:ext uri="{FF2B5EF4-FFF2-40B4-BE49-F238E27FC236}">
                <a16:creationId xmlns:a16="http://schemas.microsoft.com/office/drawing/2014/main" id="{5E2D4840-4EB5-4438-9A16-D0006A68A19E}"/>
              </a:ext>
            </a:extLst>
          </p:cNvPr>
          <p:cNvSpPr>
            <a:spLocks noGrp="1"/>
          </p:cNvSpPr>
          <p:nvPr>
            <p:ph type="title"/>
          </p:nvPr>
        </p:nvSpPr>
        <p:spPr>
          <a:xfrm>
            <a:off x="411480" y="411480"/>
            <a:ext cx="8329613" cy="480997"/>
          </a:xfrm>
        </p:spPr>
        <p:txBody>
          <a:bodyPr/>
          <a:lstStyle/>
          <a:p>
            <a:r>
              <a:rPr lang="en-US"/>
              <a:t>Click to edit Master title style</a:t>
            </a:r>
          </a:p>
        </p:txBody>
      </p:sp>
    </p:spTree>
    <p:extLst>
      <p:ext uri="{BB962C8B-B14F-4D97-AF65-F5344CB8AC3E}">
        <p14:creationId xmlns:p14="http://schemas.microsoft.com/office/powerpoint/2010/main" val="388226161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Full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1" y="0"/>
            <a:ext cx="9143999" cy="5143500"/>
          </a:xfrm>
          <a:prstGeom prst="rect">
            <a:avLst/>
          </a:prstGeom>
        </p:spPr>
        <p:txBody>
          <a:bodyPr anchor="ctr"/>
          <a:lstStyle>
            <a:lvl1pPr marL="0" indent="0" algn="ctr">
              <a:buNone/>
              <a:defRPr>
                <a:solidFill>
                  <a:schemeClr val="bg1">
                    <a:lumMod val="50000"/>
                  </a:schemeClr>
                </a:solidFill>
              </a:defRPr>
            </a:lvl1pPr>
          </a:lstStyle>
          <a:p>
            <a:r>
              <a:rPr lang="en-US" noProof="0" dirty="0"/>
              <a:t>Insert Image</a:t>
            </a:r>
          </a:p>
        </p:txBody>
      </p:sp>
      <p:sp>
        <p:nvSpPr>
          <p:cNvPr id="6" name="Text Placeholder 16">
            <a:extLst>
              <a:ext uri="{FF2B5EF4-FFF2-40B4-BE49-F238E27FC236}">
                <a16:creationId xmlns:a16="http://schemas.microsoft.com/office/drawing/2014/main" id="{16932398-C947-4474-88D6-4117EC391CEF}"/>
              </a:ext>
              <a:ext uri="{C183D7F6-B498-43B3-948B-1728B52AA6E4}">
                <adec:decorative xmlns:adec="http://schemas.microsoft.com/office/drawing/2017/decorative" val="1"/>
              </a:ext>
            </a:extLst>
          </p:cNvPr>
          <p:cNvSpPr>
            <a:spLocks noGrp="1"/>
          </p:cNvSpPr>
          <p:nvPr>
            <p:ph type="body" sz="quarter" idx="20" hasCustomPrompt="1"/>
          </p:nvPr>
        </p:nvSpPr>
        <p:spPr>
          <a:xfrm>
            <a:off x="414202" y="892477"/>
            <a:ext cx="3292157" cy="3508073"/>
          </a:xfrm>
          <a:solidFill>
            <a:schemeClr val="accent2">
              <a:alpha val="88000"/>
            </a:schemeClr>
          </a:solidFill>
          <a:ln w="28575">
            <a:solidFill>
              <a:schemeClr val="accent2"/>
            </a:solidFill>
          </a:ln>
          <a:effectLst/>
        </p:spPr>
        <p:txBody>
          <a:bodyPr/>
          <a:lstStyle>
            <a:lvl1pPr marL="0" indent="0">
              <a:buNone/>
              <a:defRPr>
                <a:solidFill>
                  <a:schemeClr val="tx1">
                    <a:alpha val="0"/>
                  </a:schemeClr>
                </a:solidFill>
              </a:defRPr>
            </a:lvl1pPr>
          </a:lstStyle>
          <a:p>
            <a:pPr lvl="0"/>
            <a:r>
              <a:rPr lang="en-US" noProof="0"/>
              <a:t>I</a:t>
            </a:r>
          </a:p>
        </p:txBody>
      </p:sp>
      <p:sp>
        <p:nvSpPr>
          <p:cNvPr id="7" name="Content Placeholder 6">
            <a:extLst>
              <a:ext uri="{FF2B5EF4-FFF2-40B4-BE49-F238E27FC236}">
                <a16:creationId xmlns:a16="http://schemas.microsoft.com/office/drawing/2014/main" id="{88FDA84E-9F5D-4D50-8133-68FB098D7135}"/>
              </a:ext>
            </a:extLst>
          </p:cNvPr>
          <p:cNvSpPr>
            <a:spLocks noGrp="1"/>
          </p:cNvSpPr>
          <p:nvPr>
            <p:ph sz="quarter" idx="19" hasCustomPrompt="1"/>
          </p:nvPr>
        </p:nvSpPr>
        <p:spPr>
          <a:xfrm>
            <a:off x="677092" y="1121077"/>
            <a:ext cx="2766060" cy="2936573"/>
          </a:xfrm>
        </p:spPr>
        <p:txBody>
          <a:bodyPr lIns="91440" rIns="91440">
            <a:normAutofit/>
          </a:bodyPr>
          <a:lstStyle>
            <a:lvl1pPr marL="0" indent="0">
              <a:lnSpc>
                <a:spcPct val="100000"/>
              </a:lnSpc>
              <a:spcBef>
                <a:spcPts val="0"/>
              </a:spcBef>
              <a:spcAft>
                <a:spcPts val="0"/>
              </a:spcAft>
              <a:buNone/>
              <a:defRPr sz="2400">
                <a:solidFill>
                  <a:schemeClr val="bg1"/>
                </a:solidFill>
              </a:defRPr>
            </a:lvl1pPr>
            <a:lvl2pPr>
              <a:defRPr sz="1200"/>
            </a:lvl2pPr>
            <a:lvl3pPr>
              <a:defRPr sz="1050"/>
            </a:lvl3pPr>
            <a:lvl4pPr>
              <a:defRPr sz="900"/>
            </a:lvl4pPr>
            <a:lvl5pPr>
              <a:defRPr sz="900"/>
            </a:lvl5pPr>
          </a:lstStyle>
          <a:p>
            <a:pPr lvl="0"/>
            <a:r>
              <a:rPr lang="en-US" noProof="0"/>
              <a:t>Important Content</a:t>
            </a:r>
          </a:p>
        </p:txBody>
      </p:sp>
      <p:sp>
        <p:nvSpPr>
          <p:cNvPr id="10" name="Slide Number Placeholder 5">
            <a:extLst>
              <a:ext uri="{FF2B5EF4-FFF2-40B4-BE49-F238E27FC236}">
                <a16:creationId xmlns:a16="http://schemas.microsoft.com/office/drawing/2014/main" id="{1AC89BA5-7D71-4838-92DC-A9DD44EC0557}"/>
              </a:ext>
            </a:extLst>
          </p:cNvPr>
          <p:cNvSpPr>
            <a:spLocks noGrp="1"/>
          </p:cNvSpPr>
          <p:nvPr>
            <p:ph type="sldNum" sz="quarter" idx="4"/>
          </p:nvPr>
        </p:nvSpPr>
        <p:spPr>
          <a:xfrm>
            <a:off x="471591" y="4754880"/>
            <a:ext cx="226711" cy="27432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75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2" name="Title 1">
            <a:extLst>
              <a:ext uri="{FF2B5EF4-FFF2-40B4-BE49-F238E27FC236}">
                <a16:creationId xmlns:a16="http://schemas.microsoft.com/office/drawing/2014/main" id="{75614DBA-0879-4C83-B4B4-EECB085A204E}"/>
              </a:ext>
            </a:extLst>
          </p:cNvPr>
          <p:cNvSpPr>
            <a:spLocks noGrp="1"/>
          </p:cNvSpPr>
          <p:nvPr>
            <p:ph type="title"/>
          </p:nvPr>
        </p:nvSpPr>
        <p:spPr>
          <a:xfrm>
            <a:off x="411480" y="411480"/>
            <a:ext cx="8329613" cy="331470"/>
          </a:xfrm>
        </p:spPr>
        <p:txBody>
          <a:bodyPr/>
          <a:lstStyle/>
          <a:p>
            <a:r>
              <a:rPr lang="en-US"/>
              <a:t>Click to edit Master title style</a:t>
            </a:r>
          </a:p>
        </p:txBody>
      </p:sp>
    </p:spTree>
    <p:extLst>
      <p:ext uri="{BB962C8B-B14F-4D97-AF65-F5344CB8AC3E}">
        <p14:creationId xmlns:p14="http://schemas.microsoft.com/office/powerpoint/2010/main" val="204034312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Subtitle Content and half Image_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9144000" cy="84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411480" y="742950"/>
            <a:ext cx="8103870" cy="530915"/>
          </a:xfrm>
        </p:spPr>
        <p:txBody>
          <a:bodyPr lIns="91440" anchor="t">
            <a:normAutofit/>
          </a:bodyPr>
          <a:lstStyle>
            <a:lvl1pPr>
              <a:lnSpc>
                <a:spcPct val="100000"/>
              </a:lnSpc>
              <a:defRPr sz="3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411480" y="3016236"/>
            <a:ext cx="3817618" cy="1413199"/>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411480" y="2571750"/>
            <a:ext cx="3817618" cy="341632"/>
          </a:xfrm>
          <a:noFill/>
        </p:spPr>
        <p:txBody>
          <a:bodyPr wrap="square" lIns="91440" rIns="91440">
            <a:spAutoFit/>
          </a:bodyPr>
          <a:lstStyle>
            <a:lvl1pPr marL="0" indent="0">
              <a:buNone/>
              <a:defRPr sz="1800" b="1">
                <a:solidFill>
                  <a:schemeClr val="tx2"/>
                </a:solidFill>
              </a:defRPr>
            </a:lvl1pPr>
          </a:lstStyle>
          <a:p>
            <a:pPr lvl="0"/>
            <a:r>
              <a:rPr lang="en-US" noProof="0"/>
              <a:t>ADD ADDITIONAL TEXT </a:t>
            </a:r>
          </a:p>
        </p:txBody>
      </p:sp>
      <p:sp>
        <p:nvSpPr>
          <p:cNvPr id="12" name="Content Placeholder 6">
            <a:extLst>
              <a:ext uri="{FF2B5EF4-FFF2-40B4-BE49-F238E27FC236}">
                <a16:creationId xmlns:a16="http://schemas.microsoft.com/office/drawing/2014/main" id="{2E79C3B8-3CB6-4D76-8182-4489C35C869A}"/>
              </a:ext>
            </a:extLst>
          </p:cNvPr>
          <p:cNvSpPr>
            <a:spLocks noGrp="1"/>
          </p:cNvSpPr>
          <p:nvPr>
            <p:ph sz="quarter" idx="19"/>
          </p:nvPr>
        </p:nvSpPr>
        <p:spPr>
          <a:xfrm>
            <a:off x="4895853" y="3016236"/>
            <a:ext cx="3817618" cy="1413199"/>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7">
            <a:extLst>
              <a:ext uri="{FF2B5EF4-FFF2-40B4-BE49-F238E27FC236}">
                <a16:creationId xmlns:a16="http://schemas.microsoft.com/office/drawing/2014/main" id="{0CBC5711-960A-4093-BF8D-E1FB5C4179A9}"/>
              </a:ext>
            </a:extLst>
          </p:cNvPr>
          <p:cNvSpPr>
            <a:spLocks noGrp="1"/>
          </p:cNvSpPr>
          <p:nvPr>
            <p:ph type="body" sz="quarter" idx="20" hasCustomPrompt="1"/>
          </p:nvPr>
        </p:nvSpPr>
        <p:spPr>
          <a:xfrm>
            <a:off x="4895853" y="2571750"/>
            <a:ext cx="3817618" cy="341632"/>
          </a:xfrm>
          <a:noFill/>
        </p:spPr>
        <p:txBody>
          <a:bodyPr wrap="square" lIns="91440" rIns="91440">
            <a:spAutoFit/>
          </a:bodyPr>
          <a:lstStyle>
            <a:lvl1pPr marL="0" indent="0">
              <a:buNone/>
              <a:defRPr sz="1800" b="1">
                <a:solidFill>
                  <a:schemeClr val="accent2"/>
                </a:solidFill>
              </a:defRPr>
            </a:lvl1pPr>
          </a:lstStyle>
          <a:p>
            <a:pPr lvl="0"/>
            <a:r>
              <a:rPr lang="en-US" noProof="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411708" y="1817296"/>
            <a:ext cx="533398" cy="542658"/>
          </a:xfrm>
        </p:spPr>
        <p:txBody>
          <a:bodyPr anchor="ctr"/>
          <a:lstStyle>
            <a:lvl1pPr marL="0" indent="0" algn="ctr">
              <a:buNone/>
              <a:defRPr/>
            </a:lvl1pPr>
          </a:lstStyle>
          <a:p>
            <a:r>
              <a:rPr lang="en-US" noProof="0" dirty="0"/>
              <a:t>Icon</a:t>
            </a:r>
          </a:p>
        </p:txBody>
      </p:sp>
      <p:sp>
        <p:nvSpPr>
          <p:cNvPr id="15" name="Picture Placeholder 7">
            <a:extLst>
              <a:ext uri="{FF2B5EF4-FFF2-40B4-BE49-F238E27FC236}">
                <a16:creationId xmlns:a16="http://schemas.microsoft.com/office/drawing/2014/main" id="{6C4C965C-0B8E-48F5-AAAC-C3237DCB2911}"/>
              </a:ext>
              <a:ext uri="{C183D7F6-B498-43B3-948B-1728B52AA6E4}">
                <adec:decorative xmlns:adec="http://schemas.microsoft.com/office/drawing/2017/decorative" val="1"/>
              </a:ext>
            </a:extLst>
          </p:cNvPr>
          <p:cNvSpPr>
            <a:spLocks noGrp="1"/>
          </p:cNvSpPr>
          <p:nvPr>
            <p:ph type="pic" sz="quarter" idx="22" hasCustomPrompt="1"/>
          </p:nvPr>
        </p:nvSpPr>
        <p:spPr>
          <a:xfrm>
            <a:off x="4895853" y="1817296"/>
            <a:ext cx="533398" cy="542658"/>
          </a:xfrm>
        </p:spPr>
        <p:txBody>
          <a:bodyPr anchor="ctr"/>
          <a:lstStyle>
            <a:lvl1pPr marL="0" indent="0" algn="ctr">
              <a:buNone/>
              <a:defRPr/>
            </a:lvl1pPr>
          </a:lstStyle>
          <a:p>
            <a:r>
              <a:rPr lang="en-US" noProof="0" dirty="0"/>
              <a:t>Icon</a:t>
            </a:r>
          </a:p>
        </p:txBody>
      </p:sp>
      <p:sp>
        <p:nvSpPr>
          <p:cNvPr id="17" name="Slide Number Placeholder 5">
            <a:extLst>
              <a:ext uri="{FF2B5EF4-FFF2-40B4-BE49-F238E27FC236}">
                <a16:creationId xmlns:a16="http://schemas.microsoft.com/office/drawing/2014/main" id="{C94646A1-59D8-49D7-B0E1-B7771AB22D4B}"/>
              </a:ext>
            </a:extLst>
          </p:cNvPr>
          <p:cNvSpPr>
            <a:spLocks noGrp="1"/>
          </p:cNvSpPr>
          <p:nvPr>
            <p:ph type="sldNum" sz="quarter" idx="4"/>
          </p:nvPr>
        </p:nvSpPr>
        <p:spPr>
          <a:xfrm>
            <a:off x="471591" y="4754880"/>
            <a:ext cx="226711" cy="27432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75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387403557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itle Subtitle Content and half Image_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9144000" cy="84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rgbClr val="F58220"/>
              </a:solidFill>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411480" y="742950"/>
            <a:ext cx="8103870" cy="530915"/>
          </a:xfrm>
        </p:spPr>
        <p:txBody>
          <a:bodyPr lIns="91440" anchor="t">
            <a:normAutofit/>
          </a:bodyPr>
          <a:lstStyle>
            <a:lvl1pPr>
              <a:lnSpc>
                <a:spcPct val="100000"/>
              </a:lnSpc>
              <a:defRPr sz="3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411480" y="3016236"/>
            <a:ext cx="2606040" cy="1413199"/>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411480" y="2571750"/>
            <a:ext cx="2606040" cy="318549"/>
          </a:xfrm>
          <a:noFill/>
        </p:spPr>
        <p:txBody>
          <a:bodyPr wrap="square" lIns="91440" rIns="91440">
            <a:noAutofit/>
          </a:bodyPr>
          <a:lstStyle>
            <a:lvl1pPr marL="0" indent="0">
              <a:buNone/>
              <a:defRPr sz="1800" b="1">
                <a:solidFill>
                  <a:srgbClr val="1B75BC"/>
                </a:solidFill>
              </a:defRPr>
            </a:lvl1pPr>
          </a:lstStyle>
          <a:p>
            <a:pPr lvl="0"/>
            <a:r>
              <a:rPr lang="en-US" noProof="0" dirty="0"/>
              <a:t>ADD ADDITIONAL TEXT </a:t>
            </a:r>
          </a:p>
        </p:txBody>
      </p:sp>
      <p:sp>
        <p:nvSpPr>
          <p:cNvPr id="12" name="Content Placeholder 6">
            <a:extLst>
              <a:ext uri="{FF2B5EF4-FFF2-40B4-BE49-F238E27FC236}">
                <a16:creationId xmlns:a16="http://schemas.microsoft.com/office/drawing/2014/main" id="{2E79C3B8-3CB6-4D76-8182-4489C35C869A}"/>
              </a:ext>
            </a:extLst>
          </p:cNvPr>
          <p:cNvSpPr>
            <a:spLocks noGrp="1"/>
          </p:cNvSpPr>
          <p:nvPr>
            <p:ph sz="quarter" idx="19"/>
          </p:nvPr>
        </p:nvSpPr>
        <p:spPr>
          <a:xfrm>
            <a:off x="3268980" y="3016236"/>
            <a:ext cx="2606040" cy="1413199"/>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7">
            <a:extLst>
              <a:ext uri="{FF2B5EF4-FFF2-40B4-BE49-F238E27FC236}">
                <a16:creationId xmlns:a16="http://schemas.microsoft.com/office/drawing/2014/main" id="{0CBC5711-960A-4093-BF8D-E1FB5C4179A9}"/>
              </a:ext>
            </a:extLst>
          </p:cNvPr>
          <p:cNvSpPr>
            <a:spLocks noGrp="1"/>
          </p:cNvSpPr>
          <p:nvPr>
            <p:ph type="body" sz="quarter" idx="20" hasCustomPrompt="1"/>
          </p:nvPr>
        </p:nvSpPr>
        <p:spPr>
          <a:xfrm>
            <a:off x="3268980" y="2571750"/>
            <a:ext cx="2606040" cy="318549"/>
          </a:xfrm>
          <a:noFill/>
        </p:spPr>
        <p:txBody>
          <a:bodyPr wrap="square" lIns="91440" rIns="91440">
            <a:noAutofit/>
          </a:bodyPr>
          <a:lstStyle>
            <a:lvl1pPr marL="0" indent="0">
              <a:buNone/>
              <a:defRPr sz="1800" b="1">
                <a:solidFill>
                  <a:srgbClr val="1B75BC"/>
                </a:solidFill>
              </a:defRPr>
            </a:lvl1pPr>
          </a:lstStyle>
          <a:p>
            <a:pPr lvl="0"/>
            <a:r>
              <a:rPr lang="en-US" noProof="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411708" y="1817296"/>
            <a:ext cx="533398" cy="542658"/>
          </a:xfrm>
        </p:spPr>
        <p:txBody>
          <a:bodyPr anchor="ctr"/>
          <a:lstStyle>
            <a:lvl1pPr marL="0" indent="0" algn="ctr">
              <a:buNone/>
              <a:defRPr/>
            </a:lvl1pPr>
          </a:lstStyle>
          <a:p>
            <a:r>
              <a:rPr lang="en-US" noProof="0" dirty="0"/>
              <a:t>Icon</a:t>
            </a:r>
          </a:p>
        </p:txBody>
      </p:sp>
      <p:sp>
        <p:nvSpPr>
          <p:cNvPr id="15" name="Picture Placeholder 7">
            <a:extLst>
              <a:ext uri="{FF2B5EF4-FFF2-40B4-BE49-F238E27FC236}">
                <a16:creationId xmlns:a16="http://schemas.microsoft.com/office/drawing/2014/main" id="{6C4C965C-0B8E-48F5-AAAC-C3237DCB2911}"/>
              </a:ext>
              <a:ext uri="{C183D7F6-B498-43B3-948B-1728B52AA6E4}">
                <adec:decorative xmlns:adec="http://schemas.microsoft.com/office/drawing/2017/decorative" val="1"/>
              </a:ext>
            </a:extLst>
          </p:cNvPr>
          <p:cNvSpPr>
            <a:spLocks noGrp="1"/>
          </p:cNvSpPr>
          <p:nvPr>
            <p:ph type="pic" sz="quarter" idx="22" hasCustomPrompt="1"/>
          </p:nvPr>
        </p:nvSpPr>
        <p:spPr>
          <a:xfrm>
            <a:off x="3268980" y="1817296"/>
            <a:ext cx="533398" cy="542658"/>
          </a:xfrm>
        </p:spPr>
        <p:txBody>
          <a:bodyPr anchor="ctr"/>
          <a:lstStyle>
            <a:lvl1pPr marL="0" indent="0" algn="ctr">
              <a:buNone/>
              <a:defRPr/>
            </a:lvl1pPr>
          </a:lstStyle>
          <a:p>
            <a:r>
              <a:rPr lang="en-US" noProof="0" dirty="0"/>
              <a:t>Icon</a:t>
            </a:r>
          </a:p>
        </p:txBody>
      </p:sp>
      <p:sp>
        <p:nvSpPr>
          <p:cNvPr id="16" name="Content Placeholder 6">
            <a:extLst>
              <a:ext uri="{FF2B5EF4-FFF2-40B4-BE49-F238E27FC236}">
                <a16:creationId xmlns:a16="http://schemas.microsoft.com/office/drawing/2014/main" id="{F4C1E55C-86D8-4053-9865-59D5B4F8A350}"/>
              </a:ext>
            </a:extLst>
          </p:cNvPr>
          <p:cNvSpPr>
            <a:spLocks noGrp="1"/>
          </p:cNvSpPr>
          <p:nvPr>
            <p:ph sz="quarter" idx="23"/>
          </p:nvPr>
        </p:nvSpPr>
        <p:spPr>
          <a:xfrm>
            <a:off x="6126480" y="3016236"/>
            <a:ext cx="2606040" cy="1413199"/>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3B68B60C-9D86-4961-A5CE-AB650CA3364D}"/>
              </a:ext>
            </a:extLst>
          </p:cNvPr>
          <p:cNvSpPr>
            <a:spLocks noGrp="1"/>
          </p:cNvSpPr>
          <p:nvPr>
            <p:ph type="body" sz="quarter" idx="24" hasCustomPrompt="1"/>
          </p:nvPr>
        </p:nvSpPr>
        <p:spPr>
          <a:xfrm>
            <a:off x="6126480" y="2571750"/>
            <a:ext cx="2606040" cy="318549"/>
          </a:xfrm>
          <a:noFill/>
        </p:spPr>
        <p:txBody>
          <a:bodyPr wrap="square" lIns="91440" rIns="91440">
            <a:noAutofit/>
          </a:bodyPr>
          <a:lstStyle>
            <a:lvl1pPr marL="0" indent="0">
              <a:buNone/>
              <a:defRPr sz="1800" b="1">
                <a:solidFill>
                  <a:srgbClr val="1B75BC"/>
                </a:solidFill>
              </a:defRPr>
            </a:lvl1pPr>
          </a:lstStyle>
          <a:p>
            <a:pPr lvl="0"/>
            <a:r>
              <a:rPr lang="en-US" noProof="0"/>
              <a:t>ADD ADDITIONAL TEXT </a:t>
            </a:r>
          </a:p>
        </p:txBody>
      </p:sp>
      <p:sp>
        <p:nvSpPr>
          <p:cNvPr id="19" name="Picture Placeholder 7">
            <a:extLst>
              <a:ext uri="{FF2B5EF4-FFF2-40B4-BE49-F238E27FC236}">
                <a16:creationId xmlns:a16="http://schemas.microsoft.com/office/drawing/2014/main" id="{AFE200E7-D3F0-41C3-92B0-E09677035AD0}"/>
              </a:ext>
              <a:ext uri="{C183D7F6-B498-43B3-948B-1728B52AA6E4}">
                <adec:decorative xmlns:adec="http://schemas.microsoft.com/office/drawing/2017/decorative" val="1"/>
              </a:ext>
            </a:extLst>
          </p:cNvPr>
          <p:cNvSpPr>
            <a:spLocks noGrp="1"/>
          </p:cNvSpPr>
          <p:nvPr>
            <p:ph type="pic" sz="quarter" idx="25" hasCustomPrompt="1"/>
          </p:nvPr>
        </p:nvSpPr>
        <p:spPr>
          <a:xfrm>
            <a:off x="6126252" y="1817296"/>
            <a:ext cx="533398" cy="542658"/>
          </a:xfrm>
        </p:spPr>
        <p:txBody>
          <a:bodyPr anchor="ctr"/>
          <a:lstStyle>
            <a:lvl1pPr marL="0" indent="0" algn="ctr">
              <a:buNone/>
              <a:defRPr/>
            </a:lvl1pPr>
          </a:lstStyle>
          <a:p>
            <a:r>
              <a:rPr lang="en-US" noProof="0" dirty="0"/>
              <a:t>Icon</a:t>
            </a:r>
          </a:p>
        </p:txBody>
      </p:sp>
      <p:sp>
        <p:nvSpPr>
          <p:cNvPr id="21" name="Slide Number Placeholder 5">
            <a:extLst>
              <a:ext uri="{FF2B5EF4-FFF2-40B4-BE49-F238E27FC236}">
                <a16:creationId xmlns:a16="http://schemas.microsoft.com/office/drawing/2014/main" id="{520633DF-6AFD-4B07-9AFD-09317A9CC680}"/>
              </a:ext>
            </a:extLst>
          </p:cNvPr>
          <p:cNvSpPr>
            <a:spLocks noGrp="1"/>
          </p:cNvSpPr>
          <p:nvPr>
            <p:ph type="sldNum" sz="quarter" idx="4"/>
          </p:nvPr>
        </p:nvSpPr>
        <p:spPr>
          <a:xfrm>
            <a:off x="471591" y="4754880"/>
            <a:ext cx="226711" cy="27432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75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306664517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Icon Content 2 row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9144000" cy="84732"/>
          </a:xfrm>
          <a:prstGeom prst="rect">
            <a:avLst/>
          </a:prstGeom>
          <a:solidFill>
            <a:srgbClr val="F5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411480" y="742950"/>
            <a:ext cx="8103870" cy="530915"/>
          </a:xfrm>
        </p:spPr>
        <p:txBody>
          <a:bodyPr lIns="91440" anchor="t">
            <a:normAutofit/>
          </a:bodyPr>
          <a:lstStyle>
            <a:lvl1pPr>
              <a:lnSpc>
                <a:spcPct val="100000"/>
              </a:lnSpc>
              <a:defRPr sz="3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hasCustomPrompt="1"/>
          </p:nvPr>
        </p:nvSpPr>
        <p:spPr>
          <a:xfrm>
            <a:off x="4171950" y="1828800"/>
            <a:ext cx="4426094" cy="731445"/>
          </a:xfrm>
        </p:spPr>
        <p:txBody>
          <a:bodyPr lIns="91440" rIns="91440" anchor="ctr">
            <a:noAutofit/>
          </a:bodyPr>
          <a:lstStyle>
            <a:lvl1pPr>
              <a:defRPr/>
            </a:lvl1pPr>
          </a:lstStyle>
          <a:p>
            <a:pPr lvl="0"/>
            <a:r>
              <a:rPr lang="en-US" noProof="0"/>
              <a:t>Description text </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1143000" y="2035248"/>
            <a:ext cx="2606040" cy="318549"/>
          </a:xfrm>
          <a:noFill/>
        </p:spPr>
        <p:txBody>
          <a:bodyPr wrap="square" lIns="91440" rIns="91440">
            <a:noAutofit/>
          </a:bodyPr>
          <a:lstStyle>
            <a:lvl1pPr marL="0" indent="0">
              <a:buNone/>
              <a:defRPr sz="1800" b="1">
                <a:solidFill>
                  <a:srgbClr val="1B75BC"/>
                </a:solidFill>
              </a:defRPr>
            </a:lvl1pPr>
          </a:lstStyle>
          <a:p>
            <a:pPr lvl="0"/>
            <a:r>
              <a:rPr lang="en-US" noProof="0" dirty="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411708" y="1923194"/>
            <a:ext cx="533398" cy="542658"/>
          </a:xfrm>
        </p:spPr>
        <p:txBody>
          <a:bodyPr anchor="ctr"/>
          <a:lstStyle>
            <a:lvl1pPr marL="0" indent="0" algn="ctr">
              <a:buNone/>
              <a:defRPr/>
            </a:lvl1pPr>
          </a:lstStyle>
          <a:p>
            <a:r>
              <a:rPr lang="en-US" noProof="0" dirty="0"/>
              <a:t>Icon</a:t>
            </a:r>
          </a:p>
        </p:txBody>
      </p:sp>
      <p:sp>
        <p:nvSpPr>
          <p:cNvPr id="20" name="Content Placeholder 6">
            <a:extLst>
              <a:ext uri="{FF2B5EF4-FFF2-40B4-BE49-F238E27FC236}">
                <a16:creationId xmlns:a16="http://schemas.microsoft.com/office/drawing/2014/main" id="{36B305EA-E44E-48DA-922F-20D8D3496709}"/>
              </a:ext>
            </a:extLst>
          </p:cNvPr>
          <p:cNvSpPr>
            <a:spLocks noGrp="1"/>
          </p:cNvSpPr>
          <p:nvPr>
            <p:ph sz="quarter" idx="22" hasCustomPrompt="1"/>
          </p:nvPr>
        </p:nvSpPr>
        <p:spPr>
          <a:xfrm>
            <a:off x="4171950" y="3293717"/>
            <a:ext cx="4426094" cy="731445"/>
          </a:xfrm>
        </p:spPr>
        <p:txBody>
          <a:bodyPr lIns="91440" rIns="91440" anchor="ctr">
            <a:noAutofit/>
          </a:bodyPr>
          <a:lstStyle>
            <a:lvl1pPr>
              <a:defRPr/>
            </a:lvl1pPr>
          </a:lstStyle>
          <a:p>
            <a:pPr lvl="0"/>
            <a:r>
              <a:rPr lang="en-US" noProof="0"/>
              <a:t>Description text </a:t>
            </a:r>
          </a:p>
        </p:txBody>
      </p:sp>
      <p:sp>
        <p:nvSpPr>
          <p:cNvPr id="21" name="Text Placeholder 7">
            <a:extLst>
              <a:ext uri="{FF2B5EF4-FFF2-40B4-BE49-F238E27FC236}">
                <a16:creationId xmlns:a16="http://schemas.microsoft.com/office/drawing/2014/main" id="{038D7323-C655-4E9F-A5C0-AE44AF907081}"/>
              </a:ext>
            </a:extLst>
          </p:cNvPr>
          <p:cNvSpPr>
            <a:spLocks noGrp="1"/>
          </p:cNvSpPr>
          <p:nvPr>
            <p:ph type="body" sz="quarter" idx="23" hasCustomPrompt="1"/>
          </p:nvPr>
        </p:nvSpPr>
        <p:spPr>
          <a:xfrm>
            <a:off x="1143000" y="3500165"/>
            <a:ext cx="2606040" cy="318549"/>
          </a:xfrm>
          <a:noFill/>
        </p:spPr>
        <p:txBody>
          <a:bodyPr wrap="square" lIns="91440" rIns="91440">
            <a:noAutofit/>
          </a:bodyPr>
          <a:lstStyle>
            <a:lvl1pPr marL="0" indent="0">
              <a:buNone/>
              <a:defRPr sz="1800" b="1">
                <a:solidFill>
                  <a:srgbClr val="1B75BC"/>
                </a:solidFill>
              </a:defRPr>
            </a:lvl1pPr>
          </a:lstStyle>
          <a:p>
            <a:pPr lvl="0"/>
            <a:r>
              <a:rPr lang="en-US" noProof="0" dirty="0"/>
              <a:t>ADD ADDITIONAL TEXT </a:t>
            </a:r>
          </a:p>
        </p:txBody>
      </p:sp>
      <p:sp>
        <p:nvSpPr>
          <p:cNvPr id="22" name="Picture Placeholder 7">
            <a:extLst>
              <a:ext uri="{FF2B5EF4-FFF2-40B4-BE49-F238E27FC236}">
                <a16:creationId xmlns:a16="http://schemas.microsoft.com/office/drawing/2014/main" id="{F79C998E-1F82-4AC1-AD39-82F45A05CED8}"/>
              </a:ext>
              <a:ext uri="{C183D7F6-B498-43B3-948B-1728B52AA6E4}">
                <adec:decorative xmlns:adec="http://schemas.microsoft.com/office/drawing/2017/decorative" val="1"/>
              </a:ext>
            </a:extLst>
          </p:cNvPr>
          <p:cNvSpPr>
            <a:spLocks noGrp="1"/>
          </p:cNvSpPr>
          <p:nvPr>
            <p:ph type="pic" sz="quarter" idx="24" hasCustomPrompt="1"/>
          </p:nvPr>
        </p:nvSpPr>
        <p:spPr>
          <a:xfrm>
            <a:off x="411708" y="3388110"/>
            <a:ext cx="533398" cy="542658"/>
          </a:xfrm>
        </p:spPr>
        <p:txBody>
          <a:bodyPr anchor="ctr"/>
          <a:lstStyle>
            <a:lvl1pPr marL="0" indent="0" algn="ctr">
              <a:buNone/>
              <a:defRPr/>
            </a:lvl1pPr>
          </a:lstStyle>
          <a:p>
            <a:r>
              <a:rPr lang="en-US" noProof="0" dirty="0"/>
              <a:t>Icon</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471591" y="4754880"/>
            <a:ext cx="226711" cy="27432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75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413057932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Icon Content 3 row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9144000" cy="84732"/>
          </a:xfrm>
          <a:prstGeom prst="rect">
            <a:avLst/>
          </a:prstGeom>
          <a:solidFill>
            <a:srgbClr val="F5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411480" y="742950"/>
            <a:ext cx="8103870" cy="530915"/>
          </a:xfrm>
        </p:spPr>
        <p:txBody>
          <a:bodyPr lIns="91440" anchor="t">
            <a:normAutofit/>
          </a:bodyPr>
          <a:lstStyle>
            <a:lvl1pPr>
              <a:lnSpc>
                <a:spcPct val="100000"/>
              </a:lnSpc>
              <a:defRPr sz="3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hasCustomPrompt="1"/>
          </p:nvPr>
        </p:nvSpPr>
        <p:spPr>
          <a:xfrm>
            <a:off x="4171950" y="1817296"/>
            <a:ext cx="4426094" cy="754454"/>
          </a:xfrm>
        </p:spPr>
        <p:txBody>
          <a:bodyPr lIns="91440" rIns="91440"/>
          <a:lstStyle>
            <a:lvl1pPr>
              <a:defRPr/>
            </a:lvl1pPr>
          </a:lstStyle>
          <a:p>
            <a:pPr lvl="0"/>
            <a:r>
              <a:rPr lang="en-US" noProof="0"/>
              <a:t>Description text </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1143000" y="2023707"/>
            <a:ext cx="2857500" cy="341632"/>
          </a:xfrm>
          <a:noFill/>
        </p:spPr>
        <p:txBody>
          <a:bodyPr wrap="square" lIns="91440" rIns="91440" anchor="ctr">
            <a:spAutoFit/>
          </a:bodyPr>
          <a:lstStyle>
            <a:lvl1pPr marL="0" indent="0">
              <a:buNone/>
              <a:defRPr sz="1800" b="1">
                <a:solidFill>
                  <a:srgbClr val="1B75BC"/>
                </a:solidFill>
              </a:defRPr>
            </a:lvl1pPr>
          </a:lstStyle>
          <a:p>
            <a:pPr lvl="0"/>
            <a:r>
              <a:rPr lang="en-US" noProof="0" dirty="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411708" y="1923194"/>
            <a:ext cx="533398" cy="542658"/>
          </a:xfrm>
        </p:spPr>
        <p:txBody>
          <a:bodyPr anchor="ctr"/>
          <a:lstStyle>
            <a:lvl1pPr marL="0" indent="0" algn="ctr">
              <a:buNone/>
              <a:defRPr/>
            </a:lvl1pPr>
          </a:lstStyle>
          <a:p>
            <a:r>
              <a:rPr lang="en-US" noProof="0" dirty="0"/>
              <a:t>Icon</a:t>
            </a:r>
          </a:p>
        </p:txBody>
      </p:sp>
      <p:sp>
        <p:nvSpPr>
          <p:cNvPr id="20" name="Content Placeholder 6">
            <a:extLst>
              <a:ext uri="{FF2B5EF4-FFF2-40B4-BE49-F238E27FC236}">
                <a16:creationId xmlns:a16="http://schemas.microsoft.com/office/drawing/2014/main" id="{36B305EA-E44E-48DA-922F-20D8D3496709}"/>
              </a:ext>
            </a:extLst>
          </p:cNvPr>
          <p:cNvSpPr>
            <a:spLocks noGrp="1"/>
          </p:cNvSpPr>
          <p:nvPr>
            <p:ph sz="quarter" idx="22" hasCustomPrompt="1"/>
          </p:nvPr>
        </p:nvSpPr>
        <p:spPr>
          <a:xfrm>
            <a:off x="4171950" y="2667298"/>
            <a:ext cx="4426094" cy="754454"/>
          </a:xfrm>
        </p:spPr>
        <p:txBody>
          <a:bodyPr lIns="91440" rIns="91440"/>
          <a:lstStyle>
            <a:lvl1pPr>
              <a:defRPr/>
            </a:lvl1pPr>
          </a:lstStyle>
          <a:p>
            <a:pPr lvl="0"/>
            <a:r>
              <a:rPr lang="en-US" noProof="0"/>
              <a:t>Description text </a:t>
            </a:r>
          </a:p>
        </p:txBody>
      </p:sp>
      <p:sp>
        <p:nvSpPr>
          <p:cNvPr id="21" name="Text Placeholder 7">
            <a:extLst>
              <a:ext uri="{FF2B5EF4-FFF2-40B4-BE49-F238E27FC236}">
                <a16:creationId xmlns:a16="http://schemas.microsoft.com/office/drawing/2014/main" id="{038D7323-C655-4E9F-A5C0-AE44AF907081}"/>
              </a:ext>
            </a:extLst>
          </p:cNvPr>
          <p:cNvSpPr>
            <a:spLocks noGrp="1"/>
          </p:cNvSpPr>
          <p:nvPr>
            <p:ph type="body" sz="quarter" idx="23" hasCustomPrompt="1"/>
          </p:nvPr>
        </p:nvSpPr>
        <p:spPr>
          <a:xfrm>
            <a:off x="1143000" y="2873708"/>
            <a:ext cx="2857500" cy="341632"/>
          </a:xfrm>
          <a:noFill/>
        </p:spPr>
        <p:txBody>
          <a:bodyPr wrap="square" lIns="91440" rIns="91440" anchor="ctr">
            <a:spAutoFit/>
          </a:bodyPr>
          <a:lstStyle>
            <a:lvl1pPr marL="0" indent="0">
              <a:buNone/>
              <a:defRPr sz="1800" b="1">
                <a:solidFill>
                  <a:srgbClr val="1B75BC"/>
                </a:solidFill>
              </a:defRPr>
            </a:lvl1pPr>
          </a:lstStyle>
          <a:p>
            <a:pPr lvl="0"/>
            <a:r>
              <a:rPr lang="en-US" noProof="0" dirty="0"/>
              <a:t>ADD ADDITIONAL TEXT </a:t>
            </a:r>
          </a:p>
        </p:txBody>
      </p:sp>
      <p:sp>
        <p:nvSpPr>
          <p:cNvPr id="22" name="Picture Placeholder 7">
            <a:extLst>
              <a:ext uri="{FF2B5EF4-FFF2-40B4-BE49-F238E27FC236}">
                <a16:creationId xmlns:a16="http://schemas.microsoft.com/office/drawing/2014/main" id="{F79C998E-1F82-4AC1-AD39-82F45A05CED8}"/>
              </a:ext>
              <a:ext uri="{C183D7F6-B498-43B3-948B-1728B52AA6E4}">
                <adec:decorative xmlns:adec="http://schemas.microsoft.com/office/drawing/2017/decorative" val="1"/>
              </a:ext>
            </a:extLst>
          </p:cNvPr>
          <p:cNvSpPr>
            <a:spLocks noGrp="1"/>
          </p:cNvSpPr>
          <p:nvPr>
            <p:ph type="pic" sz="quarter" idx="24" hasCustomPrompt="1"/>
          </p:nvPr>
        </p:nvSpPr>
        <p:spPr>
          <a:xfrm>
            <a:off x="411708" y="2773195"/>
            <a:ext cx="533398" cy="542658"/>
          </a:xfrm>
        </p:spPr>
        <p:txBody>
          <a:bodyPr anchor="ctr"/>
          <a:lstStyle>
            <a:lvl1pPr marL="0" indent="0" algn="ctr">
              <a:buNone/>
              <a:defRPr/>
            </a:lvl1pPr>
          </a:lstStyle>
          <a:p>
            <a:r>
              <a:rPr lang="en-US" noProof="0" dirty="0"/>
              <a:t>Icon</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471591" y="4754880"/>
            <a:ext cx="226711" cy="27432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75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13" name="Content Placeholder 6">
            <a:extLst>
              <a:ext uri="{FF2B5EF4-FFF2-40B4-BE49-F238E27FC236}">
                <a16:creationId xmlns:a16="http://schemas.microsoft.com/office/drawing/2014/main" id="{3FD6DDB9-4D92-43F8-B746-ABBAB109CA1E}"/>
              </a:ext>
            </a:extLst>
          </p:cNvPr>
          <p:cNvSpPr>
            <a:spLocks noGrp="1"/>
          </p:cNvSpPr>
          <p:nvPr>
            <p:ph sz="quarter" idx="25" hasCustomPrompt="1"/>
          </p:nvPr>
        </p:nvSpPr>
        <p:spPr>
          <a:xfrm>
            <a:off x="4171950" y="3517299"/>
            <a:ext cx="4426094" cy="754454"/>
          </a:xfrm>
        </p:spPr>
        <p:txBody>
          <a:bodyPr lIns="91440" rIns="91440"/>
          <a:lstStyle>
            <a:lvl1pPr>
              <a:defRPr/>
            </a:lvl1pPr>
          </a:lstStyle>
          <a:p>
            <a:pPr lvl="0"/>
            <a:r>
              <a:rPr lang="en-US" noProof="0"/>
              <a:t>Description text </a:t>
            </a:r>
          </a:p>
        </p:txBody>
      </p:sp>
      <p:sp>
        <p:nvSpPr>
          <p:cNvPr id="17" name="Text Placeholder 7">
            <a:extLst>
              <a:ext uri="{FF2B5EF4-FFF2-40B4-BE49-F238E27FC236}">
                <a16:creationId xmlns:a16="http://schemas.microsoft.com/office/drawing/2014/main" id="{13E2F95F-BD26-4AA8-941E-3993C9F1DBBC}"/>
              </a:ext>
            </a:extLst>
          </p:cNvPr>
          <p:cNvSpPr>
            <a:spLocks noGrp="1"/>
          </p:cNvSpPr>
          <p:nvPr>
            <p:ph type="body" sz="quarter" idx="26" hasCustomPrompt="1"/>
          </p:nvPr>
        </p:nvSpPr>
        <p:spPr>
          <a:xfrm>
            <a:off x="1143000" y="3723710"/>
            <a:ext cx="2857500" cy="341632"/>
          </a:xfrm>
          <a:noFill/>
        </p:spPr>
        <p:txBody>
          <a:bodyPr wrap="square" lIns="91440" rIns="91440" anchor="ctr">
            <a:spAutoFit/>
          </a:bodyPr>
          <a:lstStyle>
            <a:lvl1pPr marL="0" indent="0">
              <a:buNone/>
              <a:defRPr sz="1800" b="1">
                <a:solidFill>
                  <a:srgbClr val="1B75BC"/>
                </a:solidFill>
              </a:defRPr>
            </a:lvl1pPr>
          </a:lstStyle>
          <a:p>
            <a:pPr lvl="0"/>
            <a:r>
              <a:rPr lang="en-US" noProof="0" dirty="0"/>
              <a:t>ADD ADDITIONAL TEXT </a:t>
            </a:r>
          </a:p>
        </p:txBody>
      </p:sp>
      <p:sp>
        <p:nvSpPr>
          <p:cNvPr id="19" name="Picture Placeholder 7">
            <a:extLst>
              <a:ext uri="{FF2B5EF4-FFF2-40B4-BE49-F238E27FC236}">
                <a16:creationId xmlns:a16="http://schemas.microsoft.com/office/drawing/2014/main" id="{68F52DD2-B3F0-4652-8C7B-96406F99FC14}"/>
              </a:ext>
              <a:ext uri="{C183D7F6-B498-43B3-948B-1728B52AA6E4}">
                <adec:decorative xmlns:adec="http://schemas.microsoft.com/office/drawing/2017/decorative" val="1"/>
              </a:ext>
            </a:extLst>
          </p:cNvPr>
          <p:cNvSpPr>
            <a:spLocks noGrp="1"/>
          </p:cNvSpPr>
          <p:nvPr>
            <p:ph type="pic" sz="quarter" idx="27" hasCustomPrompt="1"/>
          </p:nvPr>
        </p:nvSpPr>
        <p:spPr>
          <a:xfrm>
            <a:off x="411708" y="3623197"/>
            <a:ext cx="533398" cy="542658"/>
          </a:xfrm>
        </p:spPr>
        <p:txBody>
          <a:bodyPr anchor="ctr"/>
          <a:lstStyle>
            <a:lvl1pPr marL="0" indent="0" algn="ctr">
              <a:buNone/>
              <a:defRPr/>
            </a:lvl1pPr>
          </a:lstStyle>
          <a:p>
            <a:r>
              <a:rPr lang="en-US" noProof="0" dirty="0"/>
              <a:t>Icon</a:t>
            </a:r>
          </a:p>
        </p:txBody>
      </p:sp>
    </p:spTree>
    <p:extLst>
      <p:ext uri="{BB962C8B-B14F-4D97-AF65-F5344CB8AC3E}">
        <p14:creationId xmlns:p14="http://schemas.microsoft.com/office/powerpoint/2010/main" val="424689270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ide patch Icon Content 3 rows">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6246965" cy="51435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1B75B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9144000" cy="84732"/>
          </a:xfrm>
          <a:prstGeom prst="rect">
            <a:avLst/>
          </a:prstGeom>
          <a:solidFill>
            <a:srgbClr val="F5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411480" y="742950"/>
            <a:ext cx="8103870" cy="530915"/>
          </a:xfrm>
        </p:spPr>
        <p:txBody>
          <a:bodyPr lIns="91440" anchor="t">
            <a:normAutofit/>
          </a:bodyPr>
          <a:lstStyle>
            <a:lvl1pPr>
              <a:lnSpc>
                <a:spcPct val="100000"/>
              </a:lnSpc>
              <a:defRPr sz="3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hasCustomPrompt="1"/>
          </p:nvPr>
        </p:nvSpPr>
        <p:spPr>
          <a:xfrm>
            <a:off x="5363411" y="1526476"/>
            <a:ext cx="3234633" cy="685868"/>
          </a:xfrm>
        </p:spPr>
        <p:txBody>
          <a:bodyPr lIns="91440" rIns="91440" anchor="ctr">
            <a:noAutofit/>
          </a:bodyPr>
          <a:lstStyle>
            <a:lvl1pPr marL="0" indent="0">
              <a:buNone/>
              <a:defRPr sz="1050"/>
            </a:lvl1pPr>
          </a:lstStyle>
          <a:p>
            <a:pPr lvl="0"/>
            <a:r>
              <a:rPr lang="en-US" noProof="0"/>
              <a:t>Description text </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468630" y="1710136"/>
            <a:ext cx="3703320" cy="318549"/>
          </a:xfrm>
          <a:noFill/>
        </p:spPr>
        <p:txBody>
          <a:bodyPr wrap="square" lIns="91440" rIns="91440" anchor="ctr">
            <a:noAutofit/>
          </a:bodyPr>
          <a:lstStyle>
            <a:lvl1pPr marL="0" indent="0" algn="r">
              <a:buNone/>
              <a:defRPr sz="1500" b="1">
                <a:solidFill>
                  <a:srgbClr val="1B75BC"/>
                </a:solidFill>
              </a:defRPr>
            </a:lvl1pPr>
          </a:lstStyle>
          <a:p>
            <a:pPr lvl="0"/>
            <a:r>
              <a:rPr lang="en-US" noProof="0" dirty="0"/>
              <a:t>ADD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4317320" y="1451995"/>
            <a:ext cx="820587" cy="834831"/>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dirty="0"/>
              <a:t>Icon</a:t>
            </a:r>
          </a:p>
        </p:txBody>
      </p:sp>
      <p:sp>
        <p:nvSpPr>
          <p:cNvPr id="20" name="Content Placeholder 6">
            <a:extLst>
              <a:ext uri="{FF2B5EF4-FFF2-40B4-BE49-F238E27FC236}">
                <a16:creationId xmlns:a16="http://schemas.microsoft.com/office/drawing/2014/main" id="{36B305EA-E44E-48DA-922F-20D8D3496709}"/>
              </a:ext>
            </a:extLst>
          </p:cNvPr>
          <p:cNvSpPr>
            <a:spLocks noGrp="1"/>
          </p:cNvSpPr>
          <p:nvPr>
            <p:ph sz="quarter" idx="22" hasCustomPrompt="1"/>
          </p:nvPr>
        </p:nvSpPr>
        <p:spPr>
          <a:xfrm>
            <a:off x="4553349" y="2682192"/>
            <a:ext cx="4044694" cy="685868"/>
          </a:xfrm>
        </p:spPr>
        <p:txBody>
          <a:bodyPr lIns="91440" rIns="91440" anchor="ctr">
            <a:noAutofit/>
          </a:bodyPr>
          <a:lstStyle>
            <a:lvl1pPr marL="0" indent="0">
              <a:buNone/>
              <a:defRPr sz="1050"/>
            </a:lvl1pPr>
          </a:lstStyle>
          <a:p>
            <a:pPr lvl="0"/>
            <a:r>
              <a:rPr lang="en-US" noProof="0"/>
              <a:t>Description text </a:t>
            </a:r>
          </a:p>
        </p:txBody>
      </p:sp>
      <p:sp>
        <p:nvSpPr>
          <p:cNvPr id="21" name="Text Placeholder 7">
            <a:extLst>
              <a:ext uri="{FF2B5EF4-FFF2-40B4-BE49-F238E27FC236}">
                <a16:creationId xmlns:a16="http://schemas.microsoft.com/office/drawing/2014/main" id="{038D7323-C655-4E9F-A5C0-AE44AF907081}"/>
              </a:ext>
            </a:extLst>
          </p:cNvPr>
          <p:cNvSpPr>
            <a:spLocks noGrp="1"/>
          </p:cNvSpPr>
          <p:nvPr>
            <p:ph type="body" sz="quarter" idx="23" hasCustomPrompt="1"/>
          </p:nvPr>
        </p:nvSpPr>
        <p:spPr>
          <a:xfrm>
            <a:off x="411480" y="2885249"/>
            <a:ext cx="3017520" cy="318549"/>
          </a:xfrm>
          <a:noFill/>
        </p:spPr>
        <p:txBody>
          <a:bodyPr wrap="square" lIns="91440" rIns="91440" anchor="ctr">
            <a:noAutofit/>
          </a:bodyPr>
          <a:lstStyle>
            <a:lvl1pPr marL="0" indent="0" algn="r">
              <a:buNone/>
              <a:defRPr sz="1500" b="1">
                <a:solidFill>
                  <a:srgbClr val="1B75BC"/>
                </a:solidFill>
              </a:defRPr>
            </a:lvl1pPr>
          </a:lstStyle>
          <a:p>
            <a:pPr lvl="0"/>
            <a:r>
              <a:rPr lang="en-US" noProof="0" dirty="0"/>
              <a:t>ADD TEXT </a:t>
            </a:r>
          </a:p>
        </p:txBody>
      </p:sp>
      <p:sp>
        <p:nvSpPr>
          <p:cNvPr id="22" name="Picture Placeholder 7">
            <a:extLst>
              <a:ext uri="{FF2B5EF4-FFF2-40B4-BE49-F238E27FC236}">
                <a16:creationId xmlns:a16="http://schemas.microsoft.com/office/drawing/2014/main" id="{F79C998E-1F82-4AC1-AD39-82F45A05CED8}"/>
              </a:ext>
              <a:ext uri="{C183D7F6-B498-43B3-948B-1728B52AA6E4}">
                <adec:decorative xmlns:adec="http://schemas.microsoft.com/office/drawing/2017/decorative" val="1"/>
              </a:ext>
            </a:extLst>
          </p:cNvPr>
          <p:cNvSpPr>
            <a:spLocks noGrp="1"/>
          </p:cNvSpPr>
          <p:nvPr>
            <p:ph type="pic" sz="quarter" idx="24" hasCustomPrompt="1"/>
          </p:nvPr>
        </p:nvSpPr>
        <p:spPr>
          <a:xfrm>
            <a:off x="3580881" y="2627108"/>
            <a:ext cx="820587" cy="834831"/>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dirty="0"/>
              <a:t>Icon</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471591" y="4754880"/>
            <a:ext cx="226711" cy="27432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75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13" name="Content Placeholder 6">
            <a:extLst>
              <a:ext uri="{FF2B5EF4-FFF2-40B4-BE49-F238E27FC236}">
                <a16:creationId xmlns:a16="http://schemas.microsoft.com/office/drawing/2014/main" id="{3FD6DDB9-4D92-43F8-B746-ABBAB109CA1E}"/>
              </a:ext>
            </a:extLst>
          </p:cNvPr>
          <p:cNvSpPr>
            <a:spLocks noGrp="1"/>
          </p:cNvSpPr>
          <p:nvPr>
            <p:ph sz="quarter" idx="25" hasCustomPrompt="1"/>
          </p:nvPr>
        </p:nvSpPr>
        <p:spPr>
          <a:xfrm>
            <a:off x="3712275" y="3837907"/>
            <a:ext cx="4885769" cy="685868"/>
          </a:xfrm>
        </p:spPr>
        <p:txBody>
          <a:bodyPr lIns="91440" rIns="91440" anchor="ctr">
            <a:noAutofit/>
          </a:bodyPr>
          <a:lstStyle>
            <a:lvl1pPr marL="0" indent="0">
              <a:buNone/>
              <a:defRPr sz="1050"/>
            </a:lvl1pPr>
          </a:lstStyle>
          <a:p>
            <a:pPr lvl="0"/>
            <a:r>
              <a:rPr lang="en-US" noProof="0"/>
              <a:t>Description text </a:t>
            </a:r>
          </a:p>
        </p:txBody>
      </p:sp>
      <p:sp>
        <p:nvSpPr>
          <p:cNvPr id="17" name="Text Placeholder 7">
            <a:extLst>
              <a:ext uri="{FF2B5EF4-FFF2-40B4-BE49-F238E27FC236}">
                <a16:creationId xmlns:a16="http://schemas.microsoft.com/office/drawing/2014/main" id="{13E2F95F-BD26-4AA8-941E-3993C9F1DBBC}"/>
              </a:ext>
            </a:extLst>
          </p:cNvPr>
          <p:cNvSpPr>
            <a:spLocks noGrp="1"/>
          </p:cNvSpPr>
          <p:nvPr>
            <p:ph type="body" sz="quarter" idx="26" hasCustomPrompt="1"/>
          </p:nvPr>
        </p:nvSpPr>
        <p:spPr>
          <a:xfrm>
            <a:off x="411481" y="4021567"/>
            <a:ext cx="2217420" cy="318549"/>
          </a:xfrm>
          <a:noFill/>
        </p:spPr>
        <p:txBody>
          <a:bodyPr wrap="square" lIns="91440" rIns="91440" anchor="ctr">
            <a:noAutofit/>
          </a:bodyPr>
          <a:lstStyle>
            <a:lvl1pPr marL="0" indent="0" algn="r">
              <a:buNone/>
              <a:defRPr sz="1500" b="1">
                <a:solidFill>
                  <a:srgbClr val="1B75BC"/>
                </a:solidFill>
              </a:defRPr>
            </a:lvl1pPr>
          </a:lstStyle>
          <a:p>
            <a:pPr lvl="0"/>
            <a:r>
              <a:rPr lang="en-US" noProof="0" dirty="0"/>
              <a:t>ADD TEXT </a:t>
            </a:r>
          </a:p>
        </p:txBody>
      </p:sp>
      <p:sp>
        <p:nvSpPr>
          <p:cNvPr id="19" name="Picture Placeholder 7">
            <a:extLst>
              <a:ext uri="{FF2B5EF4-FFF2-40B4-BE49-F238E27FC236}">
                <a16:creationId xmlns:a16="http://schemas.microsoft.com/office/drawing/2014/main" id="{68F52DD2-B3F0-4652-8C7B-96406F99FC14}"/>
              </a:ext>
              <a:ext uri="{C183D7F6-B498-43B3-948B-1728B52AA6E4}">
                <adec:decorative xmlns:adec="http://schemas.microsoft.com/office/drawing/2017/decorative" val="1"/>
              </a:ext>
            </a:extLst>
          </p:cNvPr>
          <p:cNvSpPr>
            <a:spLocks noGrp="1"/>
          </p:cNvSpPr>
          <p:nvPr>
            <p:ph type="pic" sz="quarter" idx="27" hasCustomPrompt="1"/>
          </p:nvPr>
        </p:nvSpPr>
        <p:spPr>
          <a:xfrm>
            <a:off x="2760294" y="3763426"/>
            <a:ext cx="820587" cy="834831"/>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dirty="0"/>
              <a:t>Icon</a:t>
            </a:r>
          </a:p>
        </p:txBody>
      </p:sp>
      <p:sp>
        <p:nvSpPr>
          <p:cNvPr id="35" name="Freeform: Shape 34">
            <a:extLst>
              <a:ext uri="{FF2B5EF4-FFF2-40B4-BE49-F238E27FC236}">
                <a16:creationId xmlns:a16="http://schemas.microsoft.com/office/drawing/2014/main" id="{79F57DF2-7AB9-4D3A-AADE-E93D5621B0F8}"/>
              </a:ext>
              <a:ext uri="{C183D7F6-B498-43B3-948B-1728B52AA6E4}">
                <adec:decorative xmlns:adec="http://schemas.microsoft.com/office/drawing/2017/decorative" val="1"/>
              </a:ext>
            </a:extLst>
          </p:cNvPr>
          <p:cNvSpPr/>
          <p:nvPr userDrawn="1"/>
        </p:nvSpPr>
        <p:spPr>
          <a:xfrm>
            <a:off x="0" y="0"/>
            <a:ext cx="6246965" cy="3429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rgbClr val="1B75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21342276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ide patch Title Only">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6246965" cy="51435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1B75B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9144000" cy="84732"/>
          </a:xfrm>
          <a:prstGeom prst="rect">
            <a:avLst/>
          </a:prstGeom>
          <a:solidFill>
            <a:srgbClr val="F5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411480" y="742950"/>
            <a:ext cx="8103870" cy="530915"/>
          </a:xfrm>
        </p:spPr>
        <p:txBody>
          <a:bodyPr lIns="91440" anchor="t">
            <a:normAutofit/>
          </a:bodyPr>
          <a:lstStyle>
            <a:lvl1pPr>
              <a:lnSpc>
                <a:spcPct val="100000"/>
              </a:lnSpc>
              <a:defRPr sz="3000" b="0">
                <a:solidFill>
                  <a:srgbClr val="1B75BC"/>
                </a:solidFill>
                <a:latin typeface="+mj-lt"/>
              </a:defRPr>
            </a:lvl1pPr>
          </a:lstStyle>
          <a:p>
            <a:r>
              <a:rPr lang="en-US" noProof="0" dirty="0"/>
              <a:t>Click to edit Master title style</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471591" y="4754880"/>
            <a:ext cx="226711" cy="27432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75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15" name="Freeform: Shape 14">
            <a:extLst>
              <a:ext uri="{FF2B5EF4-FFF2-40B4-BE49-F238E27FC236}">
                <a16:creationId xmlns:a16="http://schemas.microsoft.com/office/drawing/2014/main" id="{89314C5F-7D40-40CF-8951-9660A5ACE1F7}"/>
              </a:ext>
              <a:ext uri="{C183D7F6-B498-43B3-948B-1728B52AA6E4}">
                <adec:decorative xmlns:adec="http://schemas.microsoft.com/office/drawing/2017/decorative" val="1"/>
              </a:ext>
            </a:extLst>
          </p:cNvPr>
          <p:cNvSpPr/>
          <p:nvPr userDrawn="1"/>
        </p:nvSpPr>
        <p:spPr>
          <a:xfrm>
            <a:off x="0" y="0"/>
            <a:ext cx="6246965" cy="3429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rgbClr val="1B75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6B4884FC-8C22-42B9-9E84-2B12AC73364F}"/>
              </a:ext>
              <a:ext uri="{C183D7F6-B498-43B3-948B-1728B52AA6E4}">
                <adec:decorative xmlns:adec="http://schemas.microsoft.com/office/drawing/2017/decorative" val="1"/>
              </a:ext>
            </a:extLst>
          </p:cNvPr>
          <p:cNvCxnSpPr/>
          <p:nvPr userDrawn="1"/>
        </p:nvCxnSpPr>
        <p:spPr>
          <a:xfrm>
            <a:off x="1513573" y="3886200"/>
            <a:ext cx="516155" cy="0"/>
          </a:xfrm>
          <a:prstGeom prst="line">
            <a:avLst/>
          </a:prstGeom>
          <a:ln w="57150" cap="rnd">
            <a:solidFill>
              <a:srgbClr val="F5822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B9C406-BFD3-481F-9B48-3DCA3A33014F}"/>
              </a:ext>
              <a:ext uri="{C183D7F6-B498-43B3-948B-1728B52AA6E4}">
                <adec:decorative xmlns:adec="http://schemas.microsoft.com/office/drawing/2017/decorative" val="1"/>
              </a:ext>
            </a:extLst>
          </p:cNvPr>
          <p:cNvCxnSpPr/>
          <p:nvPr userDrawn="1"/>
        </p:nvCxnSpPr>
        <p:spPr>
          <a:xfrm>
            <a:off x="4313923" y="3886200"/>
            <a:ext cx="516155" cy="0"/>
          </a:xfrm>
          <a:prstGeom prst="line">
            <a:avLst/>
          </a:prstGeom>
          <a:ln w="57150" cap="rnd">
            <a:solidFill>
              <a:srgbClr val="F5822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F3D50D-B3D8-4A41-84D8-4BE250D1BD62}"/>
              </a:ext>
              <a:ext uri="{C183D7F6-B498-43B3-948B-1728B52AA6E4}">
                <adec:decorative xmlns:adec="http://schemas.microsoft.com/office/drawing/2017/decorative" val="1"/>
              </a:ext>
            </a:extLst>
          </p:cNvPr>
          <p:cNvCxnSpPr/>
          <p:nvPr userDrawn="1"/>
        </p:nvCxnSpPr>
        <p:spPr>
          <a:xfrm>
            <a:off x="7114273" y="3886200"/>
            <a:ext cx="516155" cy="0"/>
          </a:xfrm>
          <a:prstGeom prst="line">
            <a:avLst/>
          </a:prstGeom>
          <a:ln w="57150" cap="rnd">
            <a:solidFill>
              <a:srgbClr val="F58220"/>
            </a:solidFill>
          </a:ln>
        </p:spPr>
        <p:style>
          <a:lnRef idx="1">
            <a:schemeClr val="accent1"/>
          </a:lnRef>
          <a:fillRef idx="0">
            <a:schemeClr val="accent1"/>
          </a:fillRef>
          <a:effectRef idx="0">
            <a:schemeClr val="accent1"/>
          </a:effectRef>
          <a:fontRef idx="minor">
            <a:schemeClr val="tx1"/>
          </a:fontRef>
        </p:style>
      </p:cxnSp>
      <p:sp>
        <p:nvSpPr>
          <p:cNvPr id="29" name="Picture Placeholder 8">
            <a:extLst>
              <a:ext uri="{FF2B5EF4-FFF2-40B4-BE49-F238E27FC236}">
                <a16:creationId xmlns:a16="http://schemas.microsoft.com/office/drawing/2014/main" id="{D7401DA1-CBDE-40D5-856F-25C28280FCB0}"/>
              </a:ext>
              <a:ext uri="{C183D7F6-B498-43B3-948B-1728B52AA6E4}">
                <adec:decorative xmlns:adec="http://schemas.microsoft.com/office/drawing/2017/decorative" val="1"/>
              </a:ext>
            </a:extLst>
          </p:cNvPr>
          <p:cNvSpPr>
            <a:spLocks noGrp="1"/>
          </p:cNvSpPr>
          <p:nvPr>
            <p:ph type="pic" sz="quarter" idx="17" hasCustomPrompt="1"/>
          </p:nvPr>
        </p:nvSpPr>
        <p:spPr>
          <a:xfrm>
            <a:off x="400051" y="1543051"/>
            <a:ext cx="2743199" cy="2072106"/>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 1</a:t>
            </a:r>
          </a:p>
        </p:txBody>
      </p:sp>
      <p:sp>
        <p:nvSpPr>
          <p:cNvPr id="30" name="Picture Placeholder 8">
            <a:extLst>
              <a:ext uri="{FF2B5EF4-FFF2-40B4-BE49-F238E27FC236}">
                <a16:creationId xmlns:a16="http://schemas.microsoft.com/office/drawing/2014/main" id="{6321F101-EC7B-4128-A7FA-373AC507D3D4}"/>
              </a:ext>
              <a:ext uri="{C183D7F6-B498-43B3-948B-1728B52AA6E4}">
                <adec:decorative xmlns:adec="http://schemas.microsoft.com/office/drawing/2017/decorative" val="1"/>
              </a:ext>
            </a:extLst>
          </p:cNvPr>
          <p:cNvSpPr>
            <a:spLocks noGrp="1"/>
          </p:cNvSpPr>
          <p:nvPr>
            <p:ph type="pic" sz="quarter" idx="18" hasCustomPrompt="1"/>
          </p:nvPr>
        </p:nvSpPr>
        <p:spPr>
          <a:xfrm>
            <a:off x="3200401" y="1543051"/>
            <a:ext cx="2743199" cy="2072106"/>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 2</a:t>
            </a:r>
          </a:p>
        </p:txBody>
      </p:sp>
      <p:sp>
        <p:nvSpPr>
          <p:cNvPr id="31" name="Picture Placeholder 8">
            <a:extLst>
              <a:ext uri="{FF2B5EF4-FFF2-40B4-BE49-F238E27FC236}">
                <a16:creationId xmlns:a16="http://schemas.microsoft.com/office/drawing/2014/main" id="{229667AF-39CB-43E6-8D30-A2DDF8365C21}"/>
              </a:ext>
              <a:ext uri="{C183D7F6-B498-43B3-948B-1728B52AA6E4}">
                <adec:decorative xmlns:adec="http://schemas.microsoft.com/office/drawing/2017/decorative" val="1"/>
              </a:ext>
            </a:extLst>
          </p:cNvPr>
          <p:cNvSpPr>
            <a:spLocks noGrp="1"/>
          </p:cNvSpPr>
          <p:nvPr>
            <p:ph type="pic" sz="quarter" idx="19" hasCustomPrompt="1"/>
          </p:nvPr>
        </p:nvSpPr>
        <p:spPr>
          <a:xfrm>
            <a:off x="6000751" y="1543051"/>
            <a:ext cx="2743199" cy="2072106"/>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 3</a:t>
            </a:r>
          </a:p>
        </p:txBody>
      </p:sp>
      <p:sp>
        <p:nvSpPr>
          <p:cNvPr id="32" name="Text Placeholder 7">
            <a:extLst>
              <a:ext uri="{FF2B5EF4-FFF2-40B4-BE49-F238E27FC236}">
                <a16:creationId xmlns:a16="http://schemas.microsoft.com/office/drawing/2014/main" id="{125C62A5-1A39-471E-B819-35EB9F8B0CEE}"/>
              </a:ext>
            </a:extLst>
          </p:cNvPr>
          <p:cNvSpPr>
            <a:spLocks noGrp="1"/>
          </p:cNvSpPr>
          <p:nvPr>
            <p:ph type="body" sz="quarter" idx="16" hasCustomPrompt="1"/>
          </p:nvPr>
        </p:nvSpPr>
        <p:spPr>
          <a:xfrm>
            <a:off x="411481" y="4157244"/>
            <a:ext cx="2731769" cy="318549"/>
          </a:xfrm>
          <a:noFill/>
        </p:spPr>
        <p:txBody>
          <a:bodyPr wrap="square" lIns="91440" rIns="91440" anchor="t">
            <a:noAutofit/>
          </a:bodyPr>
          <a:lstStyle>
            <a:lvl1pPr marL="0" indent="0" algn="ctr">
              <a:spcBef>
                <a:spcPts val="0"/>
              </a:spcBef>
              <a:spcAft>
                <a:spcPts val="0"/>
              </a:spcAft>
              <a:buNone/>
              <a:defRPr sz="1500" b="1">
                <a:solidFill>
                  <a:srgbClr val="1B75BC"/>
                </a:solidFill>
              </a:defRPr>
            </a:lvl1pPr>
          </a:lstStyle>
          <a:p>
            <a:pPr lvl="0"/>
            <a:r>
              <a:rPr lang="en-US" noProof="0" dirty="0"/>
              <a:t>ADD TEXT </a:t>
            </a:r>
          </a:p>
        </p:txBody>
      </p:sp>
      <p:sp>
        <p:nvSpPr>
          <p:cNvPr id="33" name="Text Placeholder 7">
            <a:extLst>
              <a:ext uri="{FF2B5EF4-FFF2-40B4-BE49-F238E27FC236}">
                <a16:creationId xmlns:a16="http://schemas.microsoft.com/office/drawing/2014/main" id="{EB4CA538-2AD9-458A-B582-2FBFEAF60CFA}"/>
              </a:ext>
            </a:extLst>
          </p:cNvPr>
          <p:cNvSpPr>
            <a:spLocks noGrp="1"/>
          </p:cNvSpPr>
          <p:nvPr>
            <p:ph type="body" sz="quarter" idx="20" hasCustomPrompt="1"/>
          </p:nvPr>
        </p:nvSpPr>
        <p:spPr>
          <a:xfrm>
            <a:off x="3200401" y="4157244"/>
            <a:ext cx="2731769" cy="318549"/>
          </a:xfrm>
          <a:noFill/>
        </p:spPr>
        <p:txBody>
          <a:bodyPr wrap="square" lIns="91440" rIns="91440" anchor="t">
            <a:noAutofit/>
          </a:bodyPr>
          <a:lstStyle>
            <a:lvl1pPr marL="0" indent="0" algn="ctr">
              <a:spcBef>
                <a:spcPts val="0"/>
              </a:spcBef>
              <a:spcAft>
                <a:spcPts val="0"/>
              </a:spcAft>
              <a:buNone/>
              <a:defRPr sz="1500" b="1">
                <a:solidFill>
                  <a:srgbClr val="1B75BC"/>
                </a:solidFill>
              </a:defRPr>
            </a:lvl1pPr>
          </a:lstStyle>
          <a:p>
            <a:pPr lvl="0"/>
            <a:r>
              <a:rPr lang="en-US" noProof="0" dirty="0"/>
              <a:t>ADD TEXT </a:t>
            </a:r>
          </a:p>
        </p:txBody>
      </p:sp>
      <p:sp>
        <p:nvSpPr>
          <p:cNvPr id="35" name="Text Placeholder 7">
            <a:extLst>
              <a:ext uri="{FF2B5EF4-FFF2-40B4-BE49-F238E27FC236}">
                <a16:creationId xmlns:a16="http://schemas.microsoft.com/office/drawing/2014/main" id="{857C263B-EA99-4350-84C0-08B9746AEC05}"/>
              </a:ext>
            </a:extLst>
          </p:cNvPr>
          <p:cNvSpPr>
            <a:spLocks noGrp="1"/>
          </p:cNvSpPr>
          <p:nvPr>
            <p:ph type="body" sz="quarter" idx="21" hasCustomPrompt="1"/>
          </p:nvPr>
        </p:nvSpPr>
        <p:spPr>
          <a:xfrm>
            <a:off x="6000751" y="4157244"/>
            <a:ext cx="2731769" cy="318549"/>
          </a:xfrm>
          <a:noFill/>
        </p:spPr>
        <p:txBody>
          <a:bodyPr wrap="square" lIns="91440" rIns="91440" anchor="t">
            <a:noAutofit/>
          </a:bodyPr>
          <a:lstStyle>
            <a:lvl1pPr marL="0" indent="0" algn="ctr">
              <a:spcBef>
                <a:spcPts val="0"/>
              </a:spcBef>
              <a:spcAft>
                <a:spcPts val="0"/>
              </a:spcAft>
              <a:buNone/>
              <a:defRPr sz="1500" b="1">
                <a:solidFill>
                  <a:srgbClr val="1B75BC"/>
                </a:solidFill>
              </a:defRPr>
            </a:lvl1pPr>
          </a:lstStyle>
          <a:p>
            <a:pPr lvl="0"/>
            <a:r>
              <a:rPr lang="en-US" noProof="0" dirty="0"/>
              <a:t>ADD TEXT </a:t>
            </a:r>
          </a:p>
        </p:txBody>
      </p:sp>
    </p:spTree>
    <p:extLst>
      <p:ext uri="{BB962C8B-B14F-4D97-AF65-F5344CB8AC3E}">
        <p14:creationId xmlns:p14="http://schemas.microsoft.com/office/powerpoint/2010/main" val="149132583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_Org Chart 6">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9144000" cy="84732"/>
          </a:xfrm>
          <a:prstGeom prst="rect">
            <a:avLst/>
          </a:prstGeom>
          <a:solidFill>
            <a:srgbClr val="F5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411480" y="742950"/>
            <a:ext cx="8103870" cy="530915"/>
          </a:xfrm>
        </p:spPr>
        <p:txBody>
          <a:bodyPr lIns="91440" anchor="t">
            <a:normAutofit/>
          </a:bodyPr>
          <a:lstStyle>
            <a:lvl1pPr>
              <a:lnSpc>
                <a:spcPct val="100000"/>
              </a:lnSpc>
              <a:defRPr sz="3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471591" y="4754880"/>
            <a:ext cx="226711" cy="27432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75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6246965" cy="3429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rgbClr val="1B75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Picture Placeholder 8">
            <a:extLst>
              <a:ext uri="{FF2B5EF4-FFF2-40B4-BE49-F238E27FC236}">
                <a16:creationId xmlns:a16="http://schemas.microsoft.com/office/drawing/2014/main" id="{48934421-B8F7-41B6-9EC4-5E3C497424A8}"/>
              </a:ext>
              <a:ext uri="{C183D7F6-B498-43B3-948B-1728B52AA6E4}">
                <adec:decorative xmlns:adec="http://schemas.microsoft.com/office/drawing/2017/decorative" val="1"/>
              </a:ext>
            </a:extLst>
          </p:cNvPr>
          <p:cNvSpPr>
            <a:spLocks noGrp="1"/>
          </p:cNvSpPr>
          <p:nvPr>
            <p:ph type="pic" sz="quarter" idx="17" hasCustomPrompt="1"/>
          </p:nvPr>
        </p:nvSpPr>
        <p:spPr>
          <a:xfrm>
            <a:off x="2697481" y="1485900"/>
            <a:ext cx="1142995" cy="1142996"/>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0" name="Text Placeholder 7">
            <a:extLst>
              <a:ext uri="{FF2B5EF4-FFF2-40B4-BE49-F238E27FC236}">
                <a16:creationId xmlns:a16="http://schemas.microsoft.com/office/drawing/2014/main" id="{4BACF049-4E3E-418D-9DB0-9D63BDDD25AE}"/>
              </a:ext>
            </a:extLst>
          </p:cNvPr>
          <p:cNvSpPr>
            <a:spLocks noGrp="1"/>
          </p:cNvSpPr>
          <p:nvPr>
            <p:ph type="body" sz="quarter" idx="16" hasCustomPrompt="1"/>
          </p:nvPr>
        </p:nvSpPr>
        <p:spPr>
          <a:xfrm>
            <a:off x="4069081" y="1963852"/>
            <a:ext cx="2331719" cy="318549"/>
          </a:xfrm>
          <a:noFill/>
        </p:spPr>
        <p:txBody>
          <a:bodyPr wrap="square" lIns="91440" rIns="91440" anchor="ctr">
            <a:noAutofit/>
          </a:bodyPr>
          <a:lstStyle>
            <a:lvl1pPr marL="0" indent="0" algn="l">
              <a:spcBef>
                <a:spcPts val="0"/>
              </a:spcBef>
              <a:spcAft>
                <a:spcPts val="0"/>
              </a:spcAft>
              <a:buNone/>
              <a:defRPr sz="1200" b="1">
                <a:solidFill>
                  <a:schemeClr val="tx2"/>
                </a:solidFill>
                <a:latin typeface="+mj-lt"/>
              </a:defRPr>
            </a:lvl1pPr>
          </a:lstStyle>
          <a:p>
            <a:pPr lvl="0"/>
            <a:r>
              <a:rPr lang="en-US" noProof="0"/>
              <a:t>ADD TEXT </a:t>
            </a:r>
          </a:p>
        </p:txBody>
      </p:sp>
      <p:sp>
        <p:nvSpPr>
          <p:cNvPr id="12" name="Text Placeholder 7">
            <a:extLst>
              <a:ext uri="{FF2B5EF4-FFF2-40B4-BE49-F238E27FC236}">
                <a16:creationId xmlns:a16="http://schemas.microsoft.com/office/drawing/2014/main" id="{EFE2AF5B-D21D-4FE5-932F-F2989F6E0116}"/>
              </a:ext>
            </a:extLst>
          </p:cNvPr>
          <p:cNvSpPr>
            <a:spLocks noGrp="1"/>
          </p:cNvSpPr>
          <p:nvPr>
            <p:ph type="body" sz="quarter" idx="18" hasCustomPrompt="1"/>
          </p:nvPr>
        </p:nvSpPr>
        <p:spPr>
          <a:xfrm>
            <a:off x="4069081" y="2249603"/>
            <a:ext cx="2331719" cy="242722"/>
          </a:xfrm>
          <a:noFill/>
        </p:spPr>
        <p:txBody>
          <a:bodyPr wrap="square" lIns="91440" rIns="91440" anchor="t">
            <a:noAutofit/>
          </a:bodyPr>
          <a:lstStyle>
            <a:lvl1pPr marL="0" indent="0" algn="l">
              <a:spcBef>
                <a:spcPts val="0"/>
              </a:spcBef>
              <a:spcAft>
                <a:spcPts val="0"/>
              </a:spcAft>
              <a:buNone/>
              <a:defRPr sz="900" b="0">
                <a:solidFill>
                  <a:schemeClr val="tx2"/>
                </a:solidFill>
                <a:latin typeface="+mn-lt"/>
              </a:defRPr>
            </a:lvl1pPr>
          </a:lstStyle>
          <a:p>
            <a:pPr lvl="0"/>
            <a:r>
              <a:rPr lang="en-US" noProof="0"/>
              <a:t>Description</a:t>
            </a:r>
          </a:p>
        </p:txBody>
      </p:sp>
      <p:cxnSp>
        <p:nvCxnSpPr>
          <p:cNvPr id="14" name="Straight Connector 13">
            <a:extLst>
              <a:ext uri="{FF2B5EF4-FFF2-40B4-BE49-F238E27FC236}">
                <a16:creationId xmlns:a16="http://schemas.microsoft.com/office/drawing/2014/main" id="{266B4E82-4E92-438C-9DBD-FDAC98DBA804}"/>
              </a:ext>
              <a:ext uri="{C183D7F6-B498-43B3-948B-1728B52AA6E4}">
                <adec:decorative xmlns:adec="http://schemas.microsoft.com/office/drawing/2017/decorative" val="1"/>
              </a:ext>
            </a:extLst>
          </p:cNvPr>
          <p:cNvCxnSpPr>
            <a:cxnSpLocks/>
          </p:cNvCxnSpPr>
          <p:nvPr userDrawn="1"/>
        </p:nvCxnSpPr>
        <p:spPr>
          <a:xfrm rot="16200000">
            <a:off x="4623877" y="-84009"/>
            <a:ext cx="0" cy="6720840"/>
          </a:xfrm>
          <a:prstGeom prst="line">
            <a:avLst/>
          </a:prstGeom>
          <a:ln w="25400">
            <a:solidFill>
              <a:srgbClr val="F58220"/>
            </a:solidFill>
          </a:ln>
        </p:spPr>
        <p:style>
          <a:lnRef idx="1">
            <a:schemeClr val="accent1"/>
          </a:lnRef>
          <a:fillRef idx="0">
            <a:schemeClr val="accent1"/>
          </a:fillRef>
          <a:effectRef idx="0">
            <a:schemeClr val="accent1"/>
          </a:effectRef>
          <a:fontRef idx="minor">
            <a:schemeClr val="tx1"/>
          </a:fontRef>
        </p:style>
      </p:cxnSp>
      <p:sp>
        <p:nvSpPr>
          <p:cNvPr id="16" name="Picture Placeholder 8">
            <a:extLst>
              <a:ext uri="{FF2B5EF4-FFF2-40B4-BE49-F238E27FC236}">
                <a16:creationId xmlns:a16="http://schemas.microsoft.com/office/drawing/2014/main" id="{5C2A05E4-0266-470B-94B6-0EA500EFD52F}"/>
              </a:ext>
              <a:ext uri="{C183D7F6-B498-43B3-948B-1728B52AA6E4}">
                <adec:decorative xmlns:adec="http://schemas.microsoft.com/office/drawing/2017/decorative" val="1"/>
              </a:ext>
            </a:extLst>
          </p:cNvPr>
          <p:cNvSpPr>
            <a:spLocks noGrp="1"/>
          </p:cNvSpPr>
          <p:nvPr>
            <p:ph type="pic" sz="quarter" idx="21" hasCustomPrompt="1"/>
          </p:nvPr>
        </p:nvSpPr>
        <p:spPr>
          <a:xfrm>
            <a:off x="789547" y="2899222"/>
            <a:ext cx="754377" cy="754377"/>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900">
                <a:solidFill>
                  <a:schemeClr val="bg1">
                    <a:lumMod val="50000"/>
                  </a:schemeClr>
                </a:solidFill>
              </a:defRPr>
            </a:lvl1pPr>
          </a:lstStyle>
          <a:p>
            <a:r>
              <a:rPr lang="en-US" noProof="0" dirty="0"/>
              <a:t>Insert Image</a:t>
            </a:r>
          </a:p>
        </p:txBody>
      </p:sp>
      <p:sp>
        <p:nvSpPr>
          <p:cNvPr id="17" name="Text Placeholder 7">
            <a:extLst>
              <a:ext uri="{FF2B5EF4-FFF2-40B4-BE49-F238E27FC236}">
                <a16:creationId xmlns:a16="http://schemas.microsoft.com/office/drawing/2014/main" id="{8B705CE2-63BB-44EF-9494-D7197888F260}"/>
              </a:ext>
            </a:extLst>
          </p:cNvPr>
          <p:cNvSpPr>
            <a:spLocks noGrp="1"/>
          </p:cNvSpPr>
          <p:nvPr>
            <p:ph type="body" sz="quarter" idx="25" hasCustomPrompt="1"/>
          </p:nvPr>
        </p:nvSpPr>
        <p:spPr>
          <a:xfrm>
            <a:off x="571501" y="3835789"/>
            <a:ext cx="1190471" cy="124649"/>
          </a:xfrm>
          <a:noFill/>
        </p:spPr>
        <p:txBody>
          <a:bodyPr wrap="square" lIns="0" tIns="0" rIns="0" bIns="0" anchor="ctr">
            <a:noAutofit/>
          </a:bodyPr>
          <a:lstStyle>
            <a:lvl1pPr marL="0" indent="0" algn="ctr">
              <a:spcBef>
                <a:spcPts val="0"/>
              </a:spcBef>
              <a:spcAft>
                <a:spcPts val="0"/>
              </a:spcAft>
              <a:buNone/>
              <a:defRPr sz="900" b="1">
                <a:solidFill>
                  <a:schemeClr val="accent1"/>
                </a:solidFill>
                <a:latin typeface="+mn-lt"/>
              </a:defRPr>
            </a:lvl1pPr>
          </a:lstStyle>
          <a:p>
            <a:pPr lvl="0"/>
            <a:r>
              <a:rPr lang="en-US" noProof="0"/>
              <a:t>NAME</a:t>
            </a:r>
          </a:p>
        </p:txBody>
      </p:sp>
      <p:sp>
        <p:nvSpPr>
          <p:cNvPr id="18" name="Text Placeholder 7">
            <a:extLst>
              <a:ext uri="{FF2B5EF4-FFF2-40B4-BE49-F238E27FC236}">
                <a16:creationId xmlns:a16="http://schemas.microsoft.com/office/drawing/2014/main" id="{91C9BD3E-CCA7-4ADF-83CB-175C316AEA84}"/>
              </a:ext>
            </a:extLst>
          </p:cNvPr>
          <p:cNvSpPr>
            <a:spLocks noGrp="1"/>
          </p:cNvSpPr>
          <p:nvPr>
            <p:ph type="body" sz="quarter" idx="26" hasCustomPrompt="1"/>
          </p:nvPr>
        </p:nvSpPr>
        <p:spPr>
          <a:xfrm>
            <a:off x="571501" y="4010099"/>
            <a:ext cx="1190471" cy="124649"/>
          </a:xfrm>
          <a:noFill/>
        </p:spPr>
        <p:txBody>
          <a:bodyPr wrap="square" lIns="0" tIns="0" rIns="0" bIns="0" anchor="t">
            <a:noAutofit/>
          </a:bodyPr>
          <a:lstStyle>
            <a:lvl1pPr marL="0" indent="0" algn="ctr">
              <a:spcBef>
                <a:spcPts val="0"/>
              </a:spcBef>
              <a:spcAft>
                <a:spcPts val="0"/>
              </a:spcAft>
              <a:buNone/>
              <a:defRPr sz="900" b="0">
                <a:solidFill>
                  <a:schemeClr val="tx1">
                    <a:lumMod val="75000"/>
                    <a:lumOff val="25000"/>
                  </a:schemeClr>
                </a:solidFill>
                <a:latin typeface="+mn-lt"/>
              </a:defRPr>
            </a:lvl1pPr>
          </a:lstStyle>
          <a:p>
            <a:pPr lvl="0"/>
            <a:r>
              <a:rPr lang="en-US" noProof="0"/>
              <a:t>Description</a:t>
            </a:r>
          </a:p>
        </p:txBody>
      </p:sp>
      <p:sp>
        <p:nvSpPr>
          <p:cNvPr id="19" name="Picture Placeholder 8">
            <a:extLst>
              <a:ext uri="{FF2B5EF4-FFF2-40B4-BE49-F238E27FC236}">
                <a16:creationId xmlns:a16="http://schemas.microsoft.com/office/drawing/2014/main" id="{DC756ECA-27F0-4309-A411-2021931A3A4F}"/>
              </a:ext>
              <a:ext uri="{C183D7F6-B498-43B3-948B-1728B52AA6E4}">
                <adec:decorative xmlns:adec="http://schemas.microsoft.com/office/drawing/2017/decorative" val="1"/>
              </a:ext>
            </a:extLst>
          </p:cNvPr>
          <p:cNvSpPr>
            <a:spLocks noGrp="1"/>
          </p:cNvSpPr>
          <p:nvPr>
            <p:ph type="pic" sz="quarter" idx="27" hasCustomPrompt="1"/>
          </p:nvPr>
        </p:nvSpPr>
        <p:spPr>
          <a:xfrm>
            <a:off x="2161147" y="2899222"/>
            <a:ext cx="754377" cy="754377"/>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900">
                <a:solidFill>
                  <a:schemeClr val="bg1">
                    <a:lumMod val="50000"/>
                  </a:schemeClr>
                </a:solidFill>
              </a:defRPr>
            </a:lvl1pPr>
          </a:lstStyle>
          <a:p>
            <a:r>
              <a:rPr lang="en-US" noProof="0" dirty="0"/>
              <a:t>Insert Image</a:t>
            </a:r>
          </a:p>
        </p:txBody>
      </p:sp>
      <p:sp>
        <p:nvSpPr>
          <p:cNvPr id="20" name="Text Placeholder 7">
            <a:extLst>
              <a:ext uri="{FF2B5EF4-FFF2-40B4-BE49-F238E27FC236}">
                <a16:creationId xmlns:a16="http://schemas.microsoft.com/office/drawing/2014/main" id="{BCC1B1EE-9270-494A-B26E-3E810517012E}"/>
              </a:ext>
            </a:extLst>
          </p:cNvPr>
          <p:cNvSpPr>
            <a:spLocks noGrp="1"/>
          </p:cNvSpPr>
          <p:nvPr>
            <p:ph type="body" sz="quarter" idx="28" hasCustomPrompt="1"/>
          </p:nvPr>
        </p:nvSpPr>
        <p:spPr>
          <a:xfrm>
            <a:off x="1943101" y="3835789"/>
            <a:ext cx="1190471" cy="124649"/>
          </a:xfrm>
          <a:noFill/>
        </p:spPr>
        <p:txBody>
          <a:bodyPr wrap="square" lIns="0" tIns="0" rIns="0" bIns="0" anchor="ctr">
            <a:noAutofit/>
          </a:bodyPr>
          <a:lstStyle>
            <a:lvl1pPr marL="0" indent="0" algn="ctr">
              <a:spcBef>
                <a:spcPts val="0"/>
              </a:spcBef>
              <a:spcAft>
                <a:spcPts val="0"/>
              </a:spcAft>
              <a:buNone/>
              <a:defRPr sz="900" b="1">
                <a:solidFill>
                  <a:schemeClr val="accent1"/>
                </a:solidFill>
                <a:latin typeface="+mn-lt"/>
              </a:defRPr>
            </a:lvl1pPr>
          </a:lstStyle>
          <a:p>
            <a:pPr lvl="0"/>
            <a:r>
              <a:rPr lang="en-US" noProof="0"/>
              <a:t>NAME</a:t>
            </a:r>
          </a:p>
        </p:txBody>
      </p:sp>
      <p:sp>
        <p:nvSpPr>
          <p:cNvPr id="21" name="Text Placeholder 7">
            <a:extLst>
              <a:ext uri="{FF2B5EF4-FFF2-40B4-BE49-F238E27FC236}">
                <a16:creationId xmlns:a16="http://schemas.microsoft.com/office/drawing/2014/main" id="{621D9997-09EF-468A-A3A6-7C2705CF1757}"/>
              </a:ext>
            </a:extLst>
          </p:cNvPr>
          <p:cNvSpPr>
            <a:spLocks noGrp="1"/>
          </p:cNvSpPr>
          <p:nvPr>
            <p:ph type="body" sz="quarter" idx="29" hasCustomPrompt="1"/>
          </p:nvPr>
        </p:nvSpPr>
        <p:spPr>
          <a:xfrm>
            <a:off x="1943101" y="4010099"/>
            <a:ext cx="1190471" cy="124649"/>
          </a:xfrm>
          <a:noFill/>
        </p:spPr>
        <p:txBody>
          <a:bodyPr wrap="square" lIns="0" tIns="0" rIns="0" bIns="0" anchor="t">
            <a:noAutofit/>
          </a:bodyPr>
          <a:lstStyle>
            <a:lvl1pPr marL="0" indent="0" algn="ctr">
              <a:spcBef>
                <a:spcPts val="0"/>
              </a:spcBef>
              <a:spcAft>
                <a:spcPts val="0"/>
              </a:spcAft>
              <a:buNone/>
              <a:defRPr sz="900" b="0">
                <a:solidFill>
                  <a:schemeClr val="tx1">
                    <a:lumMod val="75000"/>
                    <a:lumOff val="25000"/>
                  </a:schemeClr>
                </a:solidFill>
                <a:latin typeface="+mn-lt"/>
              </a:defRPr>
            </a:lvl1pPr>
          </a:lstStyle>
          <a:p>
            <a:pPr lvl="0"/>
            <a:r>
              <a:rPr lang="en-US" noProof="0"/>
              <a:t>Description</a:t>
            </a:r>
          </a:p>
        </p:txBody>
      </p:sp>
      <p:sp>
        <p:nvSpPr>
          <p:cNvPr id="22" name="Picture Placeholder 8">
            <a:extLst>
              <a:ext uri="{FF2B5EF4-FFF2-40B4-BE49-F238E27FC236}">
                <a16:creationId xmlns:a16="http://schemas.microsoft.com/office/drawing/2014/main" id="{CC2A50A3-3A8F-469D-B16E-A06FD4C2A978}"/>
              </a:ext>
              <a:ext uri="{C183D7F6-B498-43B3-948B-1728B52AA6E4}">
                <adec:decorative xmlns:adec="http://schemas.microsoft.com/office/drawing/2017/decorative" val="1"/>
              </a:ext>
            </a:extLst>
          </p:cNvPr>
          <p:cNvSpPr>
            <a:spLocks noGrp="1"/>
          </p:cNvSpPr>
          <p:nvPr>
            <p:ph type="pic" sz="quarter" idx="30" hasCustomPrompt="1"/>
          </p:nvPr>
        </p:nvSpPr>
        <p:spPr>
          <a:xfrm>
            <a:off x="3518459" y="2899222"/>
            <a:ext cx="754377" cy="754377"/>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900">
                <a:solidFill>
                  <a:schemeClr val="bg1">
                    <a:lumMod val="50000"/>
                  </a:schemeClr>
                </a:solidFill>
              </a:defRPr>
            </a:lvl1pPr>
          </a:lstStyle>
          <a:p>
            <a:r>
              <a:rPr lang="en-US" noProof="0" dirty="0"/>
              <a:t>Insert Image</a:t>
            </a:r>
          </a:p>
        </p:txBody>
      </p:sp>
      <p:sp>
        <p:nvSpPr>
          <p:cNvPr id="23" name="Text Placeholder 7">
            <a:extLst>
              <a:ext uri="{FF2B5EF4-FFF2-40B4-BE49-F238E27FC236}">
                <a16:creationId xmlns:a16="http://schemas.microsoft.com/office/drawing/2014/main" id="{065EDDEE-214F-4148-8B8C-0BA5AEF7658A}"/>
              </a:ext>
            </a:extLst>
          </p:cNvPr>
          <p:cNvSpPr>
            <a:spLocks noGrp="1"/>
          </p:cNvSpPr>
          <p:nvPr>
            <p:ph type="body" sz="quarter" idx="31" hasCustomPrompt="1"/>
          </p:nvPr>
        </p:nvSpPr>
        <p:spPr>
          <a:xfrm>
            <a:off x="3300413" y="3835789"/>
            <a:ext cx="1190471" cy="124649"/>
          </a:xfrm>
          <a:noFill/>
        </p:spPr>
        <p:txBody>
          <a:bodyPr wrap="square" lIns="0" tIns="0" rIns="0" bIns="0" anchor="ctr">
            <a:noAutofit/>
          </a:bodyPr>
          <a:lstStyle>
            <a:lvl1pPr marL="0" indent="0" algn="ctr">
              <a:spcBef>
                <a:spcPts val="0"/>
              </a:spcBef>
              <a:spcAft>
                <a:spcPts val="0"/>
              </a:spcAft>
              <a:buNone/>
              <a:defRPr sz="900" b="1">
                <a:solidFill>
                  <a:schemeClr val="accent1"/>
                </a:solidFill>
                <a:latin typeface="+mn-lt"/>
              </a:defRPr>
            </a:lvl1pPr>
          </a:lstStyle>
          <a:p>
            <a:pPr lvl="0"/>
            <a:r>
              <a:rPr lang="en-US" noProof="0"/>
              <a:t>NAME</a:t>
            </a:r>
          </a:p>
        </p:txBody>
      </p:sp>
      <p:sp>
        <p:nvSpPr>
          <p:cNvPr id="24" name="Text Placeholder 7">
            <a:extLst>
              <a:ext uri="{FF2B5EF4-FFF2-40B4-BE49-F238E27FC236}">
                <a16:creationId xmlns:a16="http://schemas.microsoft.com/office/drawing/2014/main" id="{520C0E2F-F27A-44AC-BB9A-74F62BEC5752}"/>
              </a:ext>
            </a:extLst>
          </p:cNvPr>
          <p:cNvSpPr>
            <a:spLocks noGrp="1"/>
          </p:cNvSpPr>
          <p:nvPr>
            <p:ph type="body" sz="quarter" idx="32" hasCustomPrompt="1"/>
          </p:nvPr>
        </p:nvSpPr>
        <p:spPr>
          <a:xfrm>
            <a:off x="3300413" y="4010099"/>
            <a:ext cx="1190471" cy="124649"/>
          </a:xfrm>
          <a:noFill/>
        </p:spPr>
        <p:txBody>
          <a:bodyPr wrap="square" lIns="0" tIns="0" rIns="0" bIns="0" anchor="t">
            <a:noAutofit/>
          </a:bodyPr>
          <a:lstStyle>
            <a:lvl1pPr marL="0" indent="0" algn="ctr">
              <a:spcBef>
                <a:spcPts val="0"/>
              </a:spcBef>
              <a:spcAft>
                <a:spcPts val="0"/>
              </a:spcAft>
              <a:buNone/>
              <a:defRPr sz="900" b="0">
                <a:solidFill>
                  <a:schemeClr val="tx1">
                    <a:lumMod val="75000"/>
                    <a:lumOff val="25000"/>
                  </a:schemeClr>
                </a:solidFill>
                <a:latin typeface="+mn-lt"/>
              </a:defRPr>
            </a:lvl1pPr>
          </a:lstStyle>
          <a:p>
            <a:pPr lvl="0"/>
            <a:r>
              <a:rPr lang="en-US" noProof="0"/>
              <a:t>Description</a:t>
            </a:r>
          </a:p>
        </p:txBody>
      </p:sp>
      <p:sp>
        <p:nvSpPr>
          <p:cNvPr id="25" name="Picture Placeholder 8">
            <a:extLst>
              <a:ext uri="{FF2B5EF4-FFF2-40B4-BE49-F238E27FC236}">
                <a16:creationId xmlns:a16="http://schemas.microsoft.com/office/drawing/2014/main" id="{ADC5446D-3469-43DA-ACE3-2AEC5B90384E}"/>
              </a:ext>
              <a:ext uri="{C183D7F6-B498-43B3-948B-1728B52AA6E4}">
                <adec:decorative xmlns:adec="http://schemas.microsoft.com/office/drawing/2017/decorative" val="1"/>
              </a:ext>
            </a:extLst>
          </p:cNvPr>
          <p:cNvSpPr>
            <a:spLocks noGrp="1"/>
          </p:cNvSpPr>
          <p:nvPr>
            <p:ph type="pic" sz="quarter" idx="33" hasCustomPrompt="1"/>
          </p:nvPr>
        </p:nvSpPr>
        <p:spPr>
          <a:xfrm>
            <a:off x="4875772" y="2899222"/>
            <a:ext cx="754377" cy="754377"/>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900">
                <a:solidFill>
                  <a:schemeClr val="bg1">
                    <a:lumMod val="50000"/>
                  </a:schemeClr>
                </a:solidFill>
              </a:defRPr>
            </a:lvl1pPr>
          </a:lstStyle>
          <a:p>
            <a:r>
              <a:rPr lang="en-US" noProof="0" dirty="0"/>
              <a:t>Insert Image</a:t>
            </a:r>
          </a:p>
        </p:txBody>
      </p:sp>
      <p:sp>
        <p:nvSpPr>
          <p:cNvPr id="26" name="Text Placeholder 7">
            <a:extLst>
              <a:ext uri="{FF2B5EF4-FFF2-40B4-BE49-F238E27FC236}">
                <a16:creationId xmlns:a16="http://schemas.microsoft.com/office/drawing/2014/main" id="{4BF91944-817D-4080-9FC7-1C01D3C52F74}"/>
              </a:ext>
            </a:extLst>
          </p:cNvPr>
          <p:cNvSpPr>
            <a:spLocks noGrp="1"/>
          </p:cNvSpPr>
          <p:nvPr>
            <p:ph type="body" sz="quarter" idx="34" hasCustomPrompt="1"/>
          </p:nvPr>
        </p:nvSpPr>
        <p:spPr>
          <a:xfrm>
            <a:off x="4657726" y="3835789"/>
            <a:ext cx="1190471" cy="124649"/>
          </a:xfrm>
          <a:noFill/>
        </p:spPr>
        <p:txBody>
          <a:bodyPr wrap="square" lIns="0" tIns="0" rIns="0" bIns="0" anchor="ctr">
            <a:noAutofit/>
          </a:bodyPr>
          <a:lstStyle>
            <a:lvl1pPr marL="0" indent="0" algn="ctr">
              <a:spcBef>
                <a:spcPts val="0"/>
              </a:spcBef>
              <a:spcAft>
                <a:spcPts val="0"/>
              </a:spcAft>
              <a:buNone/>
              <a:defRPr sz="900" b="1">
                <a:solidFill>
                  <a:schemeClr val="accent1"/>
                </a:solidFill>
                <a:latin typeface="+mn-lt"/>
              </a:defRPr>
            </a:lvl1pPr>
          </a:lstStyle>
          <a:p>
            <a:pPr lvl="0"/>
            <a:r>
              <a:rPr lang="en-US" noProof="0"/>
              <a:t>NAME</a:t>
            </a:r>
          </a:p>
        </p:txBody>
      </p:sp>
      <p:sp>
        <p:nvSpPr>
          <p:cNvPr id="27" name="Text Placeholder 7">
            <a:extLst>
              <a:ext uri="{FF2B5EF4-FFF2-40B4-BE49-F238E27FC236}">
                <a16:creationId xmlns:a16="http://schemas.microsoft.com/office/drawing/2014/main" id="{B6FC5678-B04A-4631-9DFF-776737E9C8AC}"/>
              </a:ext>
            </a:extLst>
          </p:cNvPr>
          <p:cNvSpPr>
            <a:spLocks noGrp="1"/>
          </p:cNvSpPr>
          <p:nvPr>
            <p:ph type="body" sz="quarter" idx="35" hasCustomPrompt="1"/>
          </p:nvPr>
        </p:nvSpPr>
        <p:spPr>
          <a:xfrm>
            <a:off x="4657726" y="4010099"/>
            <a:ext cx="1190471" cy="124649"/>
          </a:xfrm>
          <a:noFill/>
        </p:spPr>
        <p:txBody>
          <a:bodyPr wrap="square" lIns="0" tIns="0" rIns="0" bIns="0" anchor="t">
            <a:noAutofit/>
          </a:bodyPr>
          <a:lstStyle>
            <a:lvl1pPr marL="0" indent="0" algn="ctr">
              <a:spcBef>
                <a:spcPts val="0"/>
              </a:spcBef>
              <a:spcAft>
                <a:spcPts val="0"/>
              </a:spcAft>
              <a:buNone/>
              <a:defRPr sz="900" b="0">
                <a:solidFill>
                  <a:schemeClr val="tx1">
                    <a:lumMod val="75000"/>
                    <a:lumOff val="25000"/>
                  </a:schemeClr>
                </a:solidFill>
                <a:latin typeface="+mn-lt"/>
              </a:defRPr>
            </a:lvl1pPr>
          </a:lstStyle>
          <a:p>
            <a:pPr lvl="0"/>
            <a:r>
              <a:rPr lang="en-US" noProof="0"/>
              <a:t>Description</a:t>
            </a:r>
          </a:p>
        </p:txBody>
      </p:sp>
      <p:sp>
        <p:nvSpPr>
          <p:cNvPr id="28" name="Picture Placeholder 8">
            <a:extLst>
              <a:ext uri="{FF2B5EF4-FFF2-40B4-BE49-F238E27FC236}">
                <a16:creationId xmlns:a16="http://schemas.microsoft.com/office/drawing/2014/main" id="{BF024C2A-A070-4BF1-BA78-8FDD47DED455}"/>
              </a:ext>
              <a:ext uri="{C183D7F6-B498-43B3-948B-1728B52AA6E4}">
                <adec:decorative xmlns:adec="http://schemas.microsoft.com/office/drawing/2017/decorative" val="1"/>
              </a:ext>
            </a:extLst>
          </p:cNvPr>
          <p:cNvSpPr>
            <a:spLocks noGrp="1"/>
          </p:cNvSpPr>
          <p:nvPr>
            <p:ph type="pic" sz="quarter" idx="36" hasCustomPrompt="1"/>
          </p:nvPr>
        </p:nvSpPr>
        <p:spPr>
          <a:xfrm>
            <a:off x="6231105" y="2899222"/>
            <a:ext cx="754377" cy="754377"/>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900">
                <a:solidFill>
                  <a:schemeClr val="bg1">
                    <a:lumMod val="50000"/>
                  </a:schemeClr>
                </a:solidFill>
              </a:defRPr>
            </a:lvl1pPr>
          </a:lstStyle>
          <a:p>
            <a:r>
              <a:rPr lang="en-US" noProof="0" dirty="0"/>
              <a:t>Insert Image</a:t>
            </a:r>
          </a:p>
        </p:txBody>
      </p:sp>
      <p:sp>
        <p:nvSpPr>
          <p:cNvPr id="29" name="Text Placeholder 7">
            <a:extLst>
              <a:ext uri="{FF2B5EF4-FFF2-40B4-BE49-F238E27FC236}">
                <a16:creationId xmlns:a16="http://schemas.microsoft.com/office/drawing/2014/main" id="{72D75690-3F0F-4257-84B4-90CB4E6BB7EA}"/>
              </a:ext>
            </a:extLst>
          </p:cNvPr>
          <p:cNvSpPr>
            <a:spLocks noGrp="1"/>
          </p:cNvSpPr>
          <p:nvPr>
            <p:ph type="body" sz="quarter" idx="37" hasCustomPrompt="1"/>
          </p:nvPr>
        </p:nvSpPr>
        <p:spPr>
          <a:xfrm>
            <a:off x="6013059" y="3835789"/>
            <a:ext cx="1190471" cy="124649"/>
          </a:xfrm>
          <a:noFill/>
        </p:spPr>
        <p:txBody>
          <a:bodyPr wrap="square" lIns="0" tIns="0" rIns="0" bIns="0" anchor="ctr">
            <a:noAutofit/>
          </a:bodyPr>
          <a:lstStyle>
            <a:lvl1pPr marL="0" indent="0" algn="ctr">
              <a:spcBef>
                <a:spcPts val="0"/>
              </a:spcBef>
              <a:spcAft>
                <a:spcPts val="0"/>
              </a:spcAft>
              <a:buNone/>
              <a:defRPr sz="900" b="1">
                <a:solidFill>
                  <a:schemeClr val="accent1"/>
                </a:solidFill>
                <a:latin typeface="+mn-lt"/>
              </a:defRPr>
            </a:lvl1pPr>
          </a:lstStyle>
          <a:p>
            <a:pPr lvl="0"/>
            <a:r>
              <a:rPr lang="en-US" noProof="0"/>
              <a:t>NAME</a:t>
            </a:r>
          </a:p>
        </p:txBody>
      </p:sp>
      <p:sp>
        <p:nvSpPr>
          <p:cNvPr id="30" name="Text Placeholder 7">
            <a:extLst>
              <a:ext uri="{FF2B5EF4-FFF2-40B4-BE49-F238E27FC236}">
                <a16:creationId xmlns:a16="http://schemas.microsoft.com/office/drawing/2014/main" id="{FC3E89DF-7D8F-458A-910F-B06B607998AF}"/>
              </a:ext>
            </a:extLst>
          </p:cNvPr>
          <p:cNvSpPr>
            <a:spLocks noGrp="1"/>
          </p:cNvSpPr>
          <p:nvPr>
            <p:ph type="body" sz="quarter" idx="38" hasCustomPrompt="1"/>
          </p:nvPr>
        </p:nvSpPr>
        <p:spPr>
          <a:xfrm>
            <a:off x="6013059" y="4010099"/>
            <a:ext cx="1190471" cy="124649"/>
          </a:xfrm>
          <a:noFill/>
        </p:spPr>
        <p:txBody>
          <a:bodyPr wrap="square" lIns="0" tIns="0" rIns="0" bIns="0" anchor="t">
            <a:noAutofit/>
          </a:bodyPr>
          <a:lstStyle>
            <a:lvl1pPr marL="0" indent="0" algn="ctr">
              <a:spcBef>
                <a:spcPts val="0"/>
              </a:spcBef>
              <a:spcAft>
                <a:spcPts val="0"/>
              </a:spcAft>
              <a:buNone/>
              <a:defRPr sz="900" b="0">
                <a:solidFill>
                  <a:schemeClr val="tx1">
                    <a:lumMod val="75000"/>
                    <a:lumOff val="25000"/>
                  </a:schemeClr>
                </a:solidFill>
                <a:latin typeface="+mn-lt"/>
              </a:defRPr>
            </a:lvl1pPr>
          </a:lstStyle>
          <a:p>
            <a:pPr lvl="0"/>
            <a:r>
              <a:rPr lang="en-US" noProof="0"/>
              <a:t>Description</a:t>
            </a:r>
          </a:p>
        </p:txBody>
      </p:sp>
      <p:sp>
        <p:nvSpPr>
          <p:cNvPr id="31" name="Picture Placeholder 8">
            <a:extLst>
              <a:ext uri="{FF2B5EF4-FFF2-40B4-BE49-F238E27FC236}">
                <a16:creationId xmlns:a16="http://schemas.microsoft.com/office/drawing/2014/main" id="{49030BC1-7B5E-4BBD-AB44-8615DCFD46B7}"/>
              </a:ext>
              <a:ext uri="{C183D7F6-B498-43B3-948B-1728B52AA6E4}">
                <adec:decorative xmlns:adec="http://schemas.microsoft.com/office/drawing/2017/decorative" val="1"/>
              </a:ext>
            </a:extLst>
          </p:cNvPr>
          <p:cNvSpPr>
            <a:spLocks noGrp="1"/>
          </p:cNvSpPr>
          <p:nvPr>
            <p:ph type="pic" sz="quarter" idx="39" hasCustomPrompt="1"/>
          </p:nvPr>
        </p:nvSpPr>
        <p:spPr>
          <a:xfrm>
            <a:off x="7586438" y="2899222"/>
            <a:ext cx="754377" cy="754377"/>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900">
                <a:solidFill>
                  <a:schemeClr val="bg1">
                    <a:lumMod val="50000"/>
                  </a:schemeClr>
                </a:solidFill>
              </a:defRPr>
            </a:lvl1pPr>
          </a:lstStyle>
          <a:p>
            <a:r>
              <a:rPr lang="en-US" noProof="0" dirty="0"/>
              <a:t>Insert Image</a:t>
            </a:r>
          </a:p>
        </p:txBody>
      </p:sp>
      <p:sp>
        <p:nvSpPr>
          <p:cNvPr id="32" name="Text Placeholder 7">
            <a:extLst>
              <a:ext uri="{FF2B5EF4-FFF2-40B4-BE49-F238E27FC236}">
                <a16:creationId xmlns:a16="http://schemas.microsoft.com/office/drawing/2014/main" id="{10ED1CED-11B2-4927-93A4-CE47939F0AEC}"/>
              </a:ext>
            </a:extLst>
          </p:cNvPr>
          <p:cNvSpPr>
            <a:spLocks noGrp="1"/>
          </p:cNvSpPr>
          <p:nvPr>
            <p:ph type="body" sz="quarter" idx="40" hasCustomPrompt="1"/>
          </p:nvPr>
        </p:nvSpPr>
        <p:spPr>
          <a:xfrm>
            <a:off x="7368392" y="3835789"/>
            <a:ext cx="1190471" cy="124649"/>
          </a:xfrm>
          <a:noFill/>
        </p:spPr>
        <p:txBody>
          <a:bodyPr wrap="square" lIns="0" tIns="0" rIns="0" bIns="0" anchor="ctr">
            <a:noAutofit/>
          </a:bodyPr>
          <a:lstStyle>
            <a:lvl1pPr marL="0" indent="0" algn="ctr">
              <a:spcBef>
                <a:spcPts val="0"/>
              </a:spcBef>
              <a:spcAft>
                <a:spcPts val="0"/>
              </a:spcAft>
              <a:buNone/>
              <a:defRPr sz="900" b="1">
                <a:solidFill>
                  <a:schemeClr val="accent1"/>
                </a:solidFill>
                <a:latin typeface="+mn-lt"/>
              </a:defRPr>
            </a:lvl1pPr>
          </a:lstStyle>
          <a:p>
            <a:pPr lvl="0"/>
            <a:r>
              <a:rPr lang="en-US" noProof="0"/>
              <a:t>NAME</a:t>
            </a:r>
          </a:p>
        </p:txBody>
      </p:sp>
      <p:sp>
        <p:nvSpPr>
          <p:cNvPr id="33" name="Text Placeholder 7">
            <a:extLst>
              <a:ext uri="{FF2B5EF4-FFF2-40B4-BE49-F238E27FC236}">
                <a16:creationId xmlns:a16="http://schemas.microsoft.com/office/drawing/2014/main" id="{39E2E141-317E-41F9-853F-B96493C8FB9B}"/>
              </a:ext>
            </a:extLst>
          </p:cNvPr>
          <p:cNvSpPr>
            <a:spLocks noGrp="1"/>
          </p:cNvSpPr>
          <p:nvPr>
            <p:ph type="body" sz="quarter" idx="41" hasCustomPrompt="1"/>
          </p:nvPr>
        </p:nvSpPr>
        <p:spPr>
          <a:xfrm>
            <a:off x="7368392" y="4010099"/>
            <a:ext cx="1190471" cy="124649"/>
          </a:xfrm>
          <a:noFill/>
        </p:spPr>
        <p:txBody>
          <a:bodyPr wrap="square" lIns="0" tIns="0" rIns="0" bIns="0" anchor="t">
            <a:noAutofit/>
          </a:bodyPr>
          <a:lstStyle>
            <a:lvl1pPr marL="0" indent="0" algn="ctr">
              <a:spcBef>
                <a:spcPts val="0"/>
              </a:spcBef>
              <a:spcAft>
                <a:spcPts val="0"/>
              </a:spcAft>
              <a:buNone/>
              <a:defRPr sz="900" b="0">
                <a:solidFill>
                  <a:schemeClr val="tx1">
                    <a:lumMod val="75000"/>
                    <a:lumOff val="25000"/>
                  </a:schemeClr>
                </a:solidFill>
                <a:latin typeface="+mn-lt"/>
              </a:defRPr>
            </a:lvl1pPr>
          </a:lstStyle>
          <a:p>
            <a:pPr lvl="0"/>
            <a:r>
              <a:rPr lang="en-US" noProof="0"/>
              <a:t>Description</a:t>
            </a:r>
          </a:p>
        </p:txBody>
      </p:sp>
    </p:spTree>
    <p:extLst>
      <p:ext uri="{BB962C8B-B14F-4D97-AF65-F5344CB8AC3E}">
        <p14:creationId xmlns:p14="http://schemas.microsoft.com/office/powerpoint/2010/main" val="150900508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_Org Chart 1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9144000" cy="84732"/>
          </a:xfrm>
          <a:prstGeom prst="rect">
            <a:avLst/>
          </a:prstGeom>
          <a:solidFill>
            <a:srgbClr val="F5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411480" y="742950"/>
            <a:ext cx="8103870" cy="530915"/>
          </a:xfrm>
        </p:spPr>
        <p:txBody>
          <a:bodyPr lIns="91440" anchor="t">
            <a:normAutofit/>
          </a:bodyPr>
          <a:lstStyle>
            <a:lvl1pPr>
              <a:lnSpc>
                <a:spcPct val="100000"/>
              </a:lnSpc>
              <a:defRPr sz="3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471591" y="4754880"/>
            <a:ext cx="226711" cy="27432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75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6246965" cy="3429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rgbClr val="1B75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Picture Placeholder 8">
            <a:extLst>
              <a:ext uri="{FF2B5EF4-FFF2-40B4-BE49-F238E27FC236}">
                <a16:creationId xmlns:a16="http://schemas.microsoft.com/office/drawing/2014/main" id="{48934421-B8F7-41B6-9EC4-5E3C497424A8}"/>
              </a:ext>
              <a:ext uri="{C183D7F6-B498-43B3-948B-1728B52AA6E4}">
                <adec:decorative xmlns:adec="http://schemas.microsoft.com/office/drawing/2017/decorative" val="1"/>
              </a:ext>
            </a:extLst>
          </p:cNvPr>
          <p:cNvSpPr>
            <a:spLocks noGrp="1"/>
          </p:cNvSpPr>
          <p:nvPr>
            <p:ph type="pic" sz="quarter" idx="17" hasCustomPrompt="1"/>
          </p:nvPr>
        </p:nvSpPr>
        <p:spPr>
          <a:xfrm>
            <a:off x="3133571" y="1428750"/>
            <a:ext cx="941550" cy="941550"/>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0" name="Text Placeholder 7">
            <a:extLst>
              <a:ext uri="{FF2B5EF4-FFF2-40B4-BE49-F238E27FC236}">
                <a16:creationId xmlns:a16="http://schemas.microsoft.com/office/drawing/2014/main" id="{4BACF049-4E3E-418D-9DB0-9D63BDDD25AE}"/>
              </a:ext>
            </a:extLst>
          </p:cNvPr>
          <p:cNvSpPr>
            <a:spLocks noGrp="1"/>
          </p:cNvSpPr>
          <p:nvPr>
            <p:ph type="body" sz="quarter" idx="16" hasCustomPrompt="1"/>
          </p:nvPr>
        </p:nvSpPr>
        <p:spPr>
          <a:xfrm>
            <a:off x="4200853" y="1716249"/>
            <a:ext cx="2331719" cy="217573"/>
          </a:xfrm>
          <a:noFill/>
        </p:spPr>
        <p:txBody>
          <a:bodyPr wrap="square" lIns="91440" rIns="91440" anchor="ctr">
            <a:noAutofit/>
          </a:bodyPr>
          <a:lstStyle>
            <a:lvl1pPr marL="0" indent="0" algn="l">
              <a:spcBef>
                <a:spcPts val="0"/>
              </a:spcBef>
              <a:spcAft>
                <a:spcPts val="0"/>
              </a:spcAft>
              <a:buNone/>
              <a:defRPr sz="1200" b="1">
                <a:solidFill>
                  <a:schemeClr val="tx2"/>
                </a:solidFill>
                <a:latin typeface="+mj-lt"/>
              </a:defRPr>
            </a:lvl1pPr>
          </a:lstStyle>
          <a:p>
            <a:pPr lvl="0"/>
            <a:r>
              <a:rPr lang="en-US" noProof="0"/>
              <a:t>ADD TEXT </a:t>
            </a:r>
          </a:p>
        </p:txBody>
      </p:sp>
      <p:sp>
        <p:nvSpPr>
          <p:cNvPr id="12" name="Text Placeholder 7">
            <a:extLst>
              <a:ext uri="{FF2B5EF4-FFF2-40B4-BE49-F238E27FC236}">
                <a16:creationId xmlns:a16="http://schemas.microsoft.com/office/drawing/2014/main" id="{EFE2AF5B-D21D-4FE5-932F-F2989F6E0116}"/>
              </a:ext>
            </a:extLst>
          </p:cNvPr>
          <p:cNvSpPr>
            <a:spLocks noGrp="1"/>
          </p:cNvSpPr>
          <p:nvPr>
            <p:ph type="body" sz="quarter" idx="18" hasCustomPrompt="1"/>
          </p:nvPr>
        </p:nvSpPr>
        <p:spPr>
          <a:xfrm>
            <a:off x="4200853" y="1924531"/>
            <a:ext cx="2331719" cy="165782"/>
          </a:xfrm>
          <a:noFill/>
        </p:spPr>
        <p:txBody>
          <a:bodyPr wrap="square" lIns="91440" rIns="91440" anchor="t">
            <a:noAutofit/>
          </a:bodyPr>
          <a:lstStyle>
            <a:lvl1pPr marL="0" indent="0" algn="l">
              <a:spcBef>
                <a:spcPts val="0"/>
              </a:spcBef>
              <a:spcAft>
                <a:spcPts val="0"/>
              </a:spcAft>
              <a:buNone/>
              <a:defRPr sz="900" b="0">
                <a:solidFill>
                  <a:schemeClr val="tx2"/>
                </a:solidFill>
                <a:latin typeface="+mn-lt"/>
              </a:defRPr>
            </a:lvl1pPr>
          </a:lstStyle>
          <a:p>
            <a:pPr lvl="0"/>
            <a:r>
              <a:rPr lang="en-US" noProof="0"/>
              <a:t>Description</a:t>
            </a:r>
          </a:p>
        </p:txBody>
      </p:sp>
      <p:cxnSp>
        <p:nvCxnSpPr>
          <p:cNvPr id="14" name="Straight Connector 13">
            <a:extLst>
              <a:ext uri="{FF2B5EF4-FFF2-40B4-BE49-F238E27FC236}">
                <a16:creationId xmlns:a16="http://schemas.microsoft.com/office/drawing/2014/main" id="{266B4E82-4E92-438C-9DBD-FDAC98DBA804}"/>
              </a:ext>
              <a:ext uri="{C183D7F6-B498-43B3-948B-1728B52AA6E4}">
                <adec:decorative xmlns:adec="http://schemas.microsoft.com/office/drawing/2017/decorative" val="1"/>
              </a:ext>
            </a:extLst>
          </p:cNvPr>
          <p:cNvCxnSpPr>
            <a:cxnSpLocks/>
          </p:cNvCxnSpPr>
          <p:nvPr userDrawn="1"/>
        </p:nvCxnSpPr>
        <p:spPr>
          <a:xfrm rot="16200000">
            <a:off x="4623877" y="-502921"/>
            <a:ext cx="0" cy="672084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Picture Placeholder 8">
            <a:extLst>
              <a:ext uri="{FF2B5EF4-FFF2-40B4-BE49-F238E27FC236}">
                <a16:creationId xmlns:a16="http://schemas.microsoft.com/office/drawing/2014/main" id="{5C2A05E4-0266-470B-94B6-0EA500EFD52F}"/>
              </a:ext>
              <a:ext uri="{C183D7F6-B498-43B3-948B-1728B52AA6E4}">
                <adec:decorative xmlns:adec="http://schemas.microsoft.com/office/drawing/2017/decorative" val="1"/>
              </a:ext>
            </a:extLst>
          </p:cNvPr>
          <p:cNvSpPr>
            <a:spLocks noGrp="1" noChangeAspect="1"/>
          </p:cNvSpPr>
          <p:nvPr>
            <p:ph type="pic" sz="quarter" idx="21" hasCustomPrompt="1"/>
          </p:nvPr>
        </p:nvSpPr>
        <p:spPr>
          <a:xfrm>
            <a:off x="823837" y="2514600"/>
            <a:ext cx="685797" cy="685797"/>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900">
                <a:solidFill>
                  <a:schemeClr val="bg1">
                    <a:lumMod val="50000"/>
                  </a:schemeClr>
                </a:solidFill>
              </a:defRPr>
            </a:lvl1pPr>
          </a:lstStyle>
          <a:p>
            <a:r>
              <a:rPr lang="en-US" noProof="0" dirty="0"/>
              <a:t>Insert Image</a:t>
            </a:r>
          </a:p>
        </p:txBody>
      </p:sp>
      <p:sp>
        <p:nvSpPr>
          <p:cNvPr id="17" name="Text Placeholder 7">
            <a:extLst>
              <a:ext uri="{FF2B5EF4-FFF2-40B4-BE49-F238E27FC236}">
                <a16:creationId xmlns:a16="http://schemas.microsoft.com/office/drawing/2014/main" id="{8B705CE2-63BB-44EF-9494-D7197888F260}"/>
              </a:ext>
            </a:extLst>
          </p:cNvPr>
          <p:cNvSpPr>
            <a:spLocks noGrp="1"/>
          </p:cNvSpPr>
          <p:nvPr>
            <p:ph type="body" sz="quarter" idx="25" hasCustomPrompt="1"/>
          </p:nvPr>
        </p:nvSpPr>
        <p:spPr>
          <a:xfrm>
            <a:off x="571501" y="3245536"/>
            <a:ext cx="1190471" cy="124649"/>
          </a:xfrm>
          <a:noFill/>
        </p:spPr>
        <p:txBody>
          <a:bodyPr wrap="square" lIns="0" tIns="0" rIns="0" bIns="0" anchor="ctr">
            <a:noAutofit/>
          </a:bodyPr>
          <a:lstStyle>
            <a:lvl1pPr marL="0" indent="0" algn="ctr">
              <a:spcBef>
                <a:spcPts val="0"/>
              </a:spcBef>
              <a:spcAft>
                <a:spcPts val="0"/>
              </a:spcAft>
              <a:buNone/>
              <a:defRPr sz="825" b="1">
                <a:solidFill>
                  <a:schemeClr val="accent1"/>
                </a:solidFill>
                <a:latin typeface="+mn-lt"/>
              </a:defRPr>
            </a:lvl1pPr>
          </a:lstStyle>
          <a:p>
            <a:pPr lvl="0"/>
            <a:r>
              <a:rPr lang="en-US" noProof="0"/>
              <a:t>NAME</a:t>
            </a:r>
          </a:p>
        </p:txBody>
      </p:sp>
      <p:sp>
        <p:nvSpPr>
          <p:cNvPr id="18" name="Text Placeholder 7">
            <a:extLst>
              <a:ext uri="{FF2B5EF4-FFF2-40B4-BE49-F238E27FC236}">
                <a16:creationId xmlns:a16="http://schemas.microsoft.com/office/drawing/2014/main" id="{91C9BD3E-CCA7-4ADF-83CB-175C316AEA84}"/>
              </a:ext>
            </a:extLst>
          </p:cNvPr>
          <p:cNvSpPr>
            <a:spLocks noGrp="1"/>
          </p:cNvSpPr>
          <p:nvPr>
            <p:ph type="body" sz="quarter" idx="26" hasCustomPrompt="1"/>
          </p:nvPr>
        </p:nvSpPr>
        <p:spPr>
          <a:xfrm>
            <a:off x="571501" y="3373045"/>
            <a:ext cx="1190471" cy="124649"/>
          </a:xfrm>
          <a:noFill/>
        </p:spPr>
        <p:txBody>
          <a:bodyPr wrap="square" lIns="0" tIns="0" rIns="0" bIns="0" anchor="t">
            <a:noAutofit/>
          </a:bodyPr>
          <a:lstStyle>
            <a:lvl1pPr marL="0" indent="0" algn="ctr">
              <a:spcBef>
                <a:spcPts val="0"/>
              </a:spcBef>
              <a:spcAft>
                <a:spcPts val="0"/>
              </a:spcAft>
              <a:buNone/>
              <a:defRPr sz="825" b="0">
                <a:solidFill>
                  <a:schemeClr val="tx1">
                    <a:lumMod val="75000"/>
                    <a:lumOff val="25000"/>
                  </a:schemeClr>
                </a:solidFill>
                <a:latin typeface="+mn-lt"/>
              </a:defRPr>
            </a:lvl1pPr>
          </a:lstStyle>
          <a:p>
            <a:pPr lvl="0"/>
            <a:r>
              <a:rPr lang="en-US" noProof="0"/>
              <a:t>Description</a:t>
            </a:r>
          </a:p>
        </p:txBody>
      </p:sp>
      <p:sp>
        <p:nvSpPr>
          <p:cNvPr id="19" name="Picture Placeholder 8">
            <a:extLst>
              <a:ext uri="{FF2B5EF4-FFF2-40B4-BE49-F238E27FC236}">
                <a16:creationId xmlns:a16="http://schemas.microsoft.com/office/drawing/2014/main" id="{DC756ECA-27F0-4309-A411-2021931A3A4F}"/>
              </a:ext>
              <a:ext uri="{C183D7F6-B498-43B3-948B-1728B52AA6E4}">
                <adec:decorative xmlns:adec="http://schemas.microsoft.com/office/drawing/2017/decorative" val="1"/>
              </a:ext>
            </a:extLst>
          </p:cNvPr>
          <p:cNvSpPr>
            <a:spLocks noGrp="1" noChangeAspect="1"/>
          </p:cNvSpPr>
          <p:nvPr>
            <p:ph type="pic" sz="quarter" idx="27" hasCustomPrompt="1"/>
          </p:nvPr>
        </p:nvSpPr>
        <p:spPr>
          <a:xfrm>
            <a:off x="2195437" y="2514600"/>
            <a:ext cx="685797" cy="685797"/>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900">
                <a:solidFill>
                  <a:schemeClr val="bg1">
                    <a:lumMod val="50000"/>
                  </a:schemeClr>
                </a:solidFill>
              </a:defRPr>
            </a:lvl1pPr>
          </a:lstStyle>
          <a:p>
            <a:r>
              <a:rPr lang="en-US" noProof="0" dirty="0"/>
              <a:t>Insert Image</a:t>
            </a:r>
          </a:p>
        </p:txBody>
      </p:sp>
      <p:sp>
        <p:nvSpPr>
          <p:cNvPr id="20" name="Text Placeholder 7">
            <a:extLst>
              <a:ext uri="{FF2B5EF4-FFF2-40B4-BE49-F238E27FC236}">
                <a16:creationId xmlns:a16="http://schemas.microsoft.com/office/drawing/2014/main" id="{BCC1B1EE-9270-494A-B26E-3E810517012E}"/>
              </a:ext>
            </a:extLst>
          </p:cNvPr>
          <p:cNvSpPr>
            <a:spLocks noGrp="1"/>
          </p:cNvSpPr>
          <p:nvPr>
            <p:ph type="body" sz="quarter" idx="28" hasCustomPrompt="1"/>
          </p:nvPr>
        </p:nvSpPr>
        <p:spPr>
          <a:xfrm>
            <a:off x="1943101" y="3245536"/>
            <a:ext cx="1190471" cy="124649"/>
          </a:xfrm>
          <a:noFill/>
        </p:spPr>
        <p:txBody>
          <a:bodyPr wrap="square" lIns="0" tIns="0" rIns="0" bIns="0" anchor="ctr">
            <a:noAutofit/>
          </a:bodyPr>
          <a:lstStyle>
            <a:lvl1pPr marL="0" indent="0" algn="ctr">
              <a:spcBef>
                <a:spcPts val="0"/>
              </a:spcBef>
              <a:spcAft>
                <a:spcPts val="0"/>
              </a:spcAft>
              <a:buNone/>
              <a:defRPr sz="825" b="1">
                <a:solidFill>
                  <a:schemeClr val="accent1"/>
                </a:solidFill>
                <a:latin typeface="+mn-lt"/>
              </a:defRPr>
            </a:lvl1pPr>
          </a:lstStyle>
          <a:p>
            <a:pPr lvl="0"/>
            <a:r>
              <a:rPr lang="en-US" noProof="0"/>
              <a:t>NAME</a:t>
            </a:r>
          </a:p>
        </p:txBody>
      </p:sp>
      <p:sp>
        <p:nvSpPr>
          <p:cNvPr id="21" name="Text Placeholder 7">
            <a:extLst>
              <a:ext uri="{FF2B5EF4-FFF2-40B4-BE49-F238E27FC236}">
                <a16:creationId xmlns:a16="http://schemas.microsoft.com/office/drawing/2014/main" id="{621D9997-09EF-468A-A3A6-7C2705CF1757}"/>
              </a:ext>
            </a:extLst>
          </p:cNvPr>
          <p:cNvSpPr>
            <a:spLocks noGrp="1"/>
          </p:cNvSpPr>
          <p:nvPr>
            <p:ph type="body" sz="quarter" idx="29" hasCustomPrompt="1"/>
          </p:nvPr>
        </p:nvSpPr>
        <p:spPr>
          <a:xfrm>
            <a:off x="1943101" y="3373045"/>
            <a:ext cx="1190471" cy="124649"/>
          </a:xfrm>
          <a:noFill/>
        </p:spPr>
        <p:txBody>
          <a:bodyPr wrap="square" lIns="0" tIns="0" rIns="0" bIns="0" anchor="t">
            <a:noAutofit/>
          </a:bodyPr>
          <a:lstStyle>
            <a:lvl1pPr marL="0" indent="0" algn="ctr">
              <a:spcBef>
                <a:spcPts val="0"/>
              </a:spcBef>
              <a:spcAft>
                <a:spcPts val="0"/>
              </a:spcAft>
              <a:buNone/>
              <a:defRPr sz="825" b="0">
                <a:solidFill>
                  <a:schemeClr val="tx1">
                    <a:lumMod val="75000"/>
                    <a:lumOff val="25000"/>
                  </a:schemeClr>
                </a:solidFill>
                <a:latin typeface="+mn-lt"/>
              </a:defRPr>
            </a:lvl1pPr>
          </a:lstStyle>
          <a:p>
            <a:pPr lvl="0"/>
            <a:r>
              <a:rPr lang="en-US" noProof="0"/>
              <a:t>Description</a:t>
            </a:r>
          </a:p>
        </p:txBody>
      </p:sp>
      <p:sp>
        <p:nvSpPr>
          <p:cNvPr id="22" name="Picture Placeholder 8">
            <a:extLst>
              <a:ext uri="{FF2B5EF4-FFF2-40B4-BE49-F238E27FC236}">
                <a16:creationId xmlns:a16="http://schemas.microsoft.com/office/drawing/2014/main" id="{CC2A50A3-3A8F-469D-B16E-A06FD4C2A978}"/>
              </a:ext>
              <a:ext uri="{C183D7F6-B498-43B3-948B-1728B52AA6E4}">
                <adec:decorative xmlns:adec="http://schemas.microsoft.com/office/drawing/2017/decorative" val="1"/>
              </a:ext>
            </a:extLst>
          </p:cNvPr>
          <p:cNvSpPr>
            <a:spLocks noGrp="1" noChangeAspect="1"/>
          </p:cNvSpPr>
          <p:nvPr>
            <p:ph type="pic" sz="quarter" idx="30" hasCustomPrompt="1"/>
          </p:nvPr>
        </p:nvSpPr>
        <p:spPr>
          <a:xfrm>
            <a:off x="3552749" y="2514600"/>
            <a:ext cx="685797" cy="685797"/>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900">
                <a:solidFill>
                  <a:schemeClr val="bg1">
                    <a:lumMod val="50000"/>
                  </a:schemeClr>
                </a:solidFill>
              </a:defRPr>
            </a:lvl1pPr>
          </a:lstStyle>
          <a:p>
            <a:r>
              <a:rPr lang="en-US" noProof="0" dirty="0"/>
              <a:t>Insert Image</a:t>
            </a:r>
          </a:p>
        </p:txBody>
      </p:sp>
      <p:sp>
        <p:nvSpPr>
          <p:cNvPr id="23" name="Text Placeholder 7">
            <a:extLst>
              <a:ext uri="{FF2B5EF4-FFF2-40B4-BE49-F238E27FC236}">
                <a16:creationId xmlns:a16="http://schemas.microsoft.com/office/drawing/2014/main" id="{065EDDEE-214F-4148-8B8C-0BA5AEF7658A}"/>
              </a:ext>
            </a:extLst>
          </p:cNvPr>
          <p:cNvSpPr>
            <a:spLocks noGrp="1"/>
          </p:cNvSpPr>
          <p:nvPr>
            <p:ph type="body" sz="quarter" idx="31" hasCustomPrompt="1"/>
          </p:nvPr>
        </p:nvSpPr>
        <p:spPr>
          <a:xfrm>
            <a:off x="3300413" y="3245536"/>
            <a:ext cx="1190471" cy="124649"/>
          </a:xfrm>
          <a:noFill/>
        </p:spPr>
        <p:txBody>
          <a:bodyPr wrap="square" lIns="0" tIns="0" rIns="0" bIns="0" anchor="ctr">
            <a:noAutofit/>
          </a:bodyPr>
          <a:lstStyle>
            <a:lvl1pPr marL="0" indent="0" algn="ctr">
              <a:spcBef>
                <a:spcPts val="0"/>
              </a:spcBef>
              <a:spcAft>
                <a:spcPts val="0"/>
              </a:spcAft>
              <a:buNone/>
              <a:defRPr sz="825" b="1">
                <a:solidFill>
                  <a:schemeClr val="accent1"/>
                </a:solidFill>
                <a:latin typeface="+mn-lt"/>
              </a:defRPr>
            </a:lvl1pPr>
          </a:lstStyle>
          <a:p>
            <a:pPr lvl="0"/>
            <a:r>
              <a:rPr lang="en-US" noProof="0"/>
              <a:t>NAME</a:t>
            </a:r>
          </a:p>
        </p:txBody>
      </p:sp>
      <p:sp>
        <p:nvSpPr>
          <p:cNvPr id="24" name="Text Placeholder 7">
            <a:extLst>
              <a:ext uri="{FF2B5EF4-FFF2-40B4-BE49-F238E27FC236}">
                <a16:creationId xmlns:a16="http://schemas.microsoft.com/office/drawing/2014/main" id="{520C0E2F-F27A-44AC-BB9A-74F62BEC5752}"/>
              </a:ext>
            </a:extLst>
          </p:cNvPr>
          <p:cNvSpPr>
            <a:spLocks noGrp="1"/>
          </p:cNvSpPr>
          <p:nvPr>
            <p:ph type="body" sz="quarter" idx="32" hasCustomPrompt="1"/>
          </p:nvPr>
        </p:nvSpPr>
        <p:spPr>
          <a:xfrm>
            <a:off x="3300413" y="3373045"/>
            <a:ext cx="1190471" cy="124649"/>
          </a:xfrm>
          <a:noFill/>
        </p:spPr>
        <p:txBody>
          <a:bodyPr wrap="square" lIns="0" tIns="0" rIns="0" bIns="0" anchor="t">
            <a:noAutofit/>
          </a:bodyPr>
          <a:lstStyle>
            <a:lvl1pPr marL="0" indent="0" algn="ctr">
              <a:spcBef>
                <a:spcPts val="0"/>
              </a:spcBef>
              <a:spcAft>
                <a:spcPts val="0"/>
              </a:spcAft>
              <a:buNone/>
              <a:defRPr sz="825" b="0">
                <a:solidFill>
                  <a:schemeClr val="tx1">
                    <a:lumMod val="75000"/>
                    <a:lumOff val="25000"/>
                  </a:schemeClr>
                </a:solidFill>
                <a:latin typeface="+mn-lt"/>
              </a:defRPr>
            </a:lvl1pPr>
          </a:lstStyle>
          <a:p>
            <a:pPr lvl="0"/>
            <a:r>
              <a:rPr lang="en-US" noProof="0"/>
              <a:t>Description</a:t>
            </a:r>
          </a:p>
        </p:txBody>
      </p:sp>
      <p:sp>
        <p:nvSpPr>
          <p:cNvPr id="25" name="Picture Placeholder 8">
            <a:extLst>
              <a:ext uri="{FF2B5EF4-FFF2-40B4-BE49-F238E27FC236}">
                <a16:creationId xmlns:a16="http://schemas.microsoft.com/office/drawing/2014/main" id="{ADC5446D-3469-43DA-ACE3-2AEC5B90384E}"/>
              </a:ext>
              <a:ext uri="{C183D7F6-B498-43B3-948B-1728B52AA6E4}">
                <adec:decorative xmlns:adec="http://schemas.microsoft.com/office/drawing/2017/decorative" val="1"/>
              </a:ext>
            </a:extLst>
          </p:cNvPr>
          <p:cNvSpPr>
            <a:spLocks noGrp="1" noChangeAspect="1"/>
          </p:cNvSpPr>
          <p:nvPr>
            <p:ph type="pic" sz="quarter" idx="33" hasCustomPrompt="1"/>
          </p:nvPr>
        </p:nvSpPr>
        <p:spPr>
          <a:xfrm>
            <a:off x="4910062" y="2514600"/>
            <a:ext cx="685797" cy="685797"/>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900">
                <a:solidFill>
                  <a:schemeClr val="bg1">
                    <a:lumMod val="50000"/>
                  </a:schemeClr>
                </a:solidFill>
              </a:defRPr>
            </a:lvl1pPr>
          </a:lstStyle>
          <a:p>
            <a:r>
              <a:rPr lang="en-US" noProof="0" dirty="0"/>
              <a:t>Insert Image</a:t>
            </a:r>
          </a:p>
        </p:txBody>
      </p:sp>
      <p:sp>
        <p:nvSpPr>
          <p:cNvPr id="26" name="Text Placeholder 7">
            <a:extLst>
              <a:ext uri="{FF2B5EF4-FFF2-40B4-BE49-F238E27FC236}">
                <a16:creationId xmlns:a16="http://schemas.microsoft.com/office/drawing/2014/main" id="{4BF91944-817D-4080-9FC7-1C01D3C52F74}"/>
              </a:ext>
            </a:extLst>
          </p:cNvPr>
          <p:cNvSpPr>
            <a:spLocks noGrp="1"/>
          </p:cNvSpPr>
          <p:nvPr>
            <p:ph type="body" sz="quarter" idx="34" hasCustomPrompt="1"/>
          </p:nvPr>
        </p:nvSpPr>
        <p:spPr>
          <a:xfrm>
            <a:off x="4657726" y="3245536"/>
            <a:ext cx="1190471" cy="124649"/>
          </a:xfrm>
          <a:noFill/>
        </p:spPr>
        <p:txBody>
          <a:bodyPr wrap="square" lIns="0" tIns="0" rIns="0" bIns="0" anchor="ctr">
            <a:noAutofit/>
          </a:bodyPr>
          <a:lstStyle>
            <a:lvl1pPr marL="0" indent="0" algn="ctr">
              <a:spcBef>
                <a:spcPts val="0"/>
              </a:spcBef>
              <a:spcAft>
                <a:spcPts val="0"/>
              </a:spcAft>
              <a:buNone/>
              <a:defRPr sz="825" b="1">
                <a:solidFill>
                  <a:schemeClr val="accent1"/>
                </a:solidFill>
                <a:latin typeface="+mn-lt"/>
              </a:defRPr>
            </a:lvl1pPr>
          </a:lstStyle>
          <a:p>
            <a:pPr lvl="0"/>
            <a:r>
              <a:rPr lang="en-US" noProof="0"/>
              <a:t>NAME</a:t>
            </a:r>
          </a:p>
        </p:txBody>
      </p:sp>
      <p:sp>
        <p:nvSpPr>
          <p:cNvPr id="27" name="Text Placeholder 7">
            <a:extLst>
              <a:ext uri="{FF2B5EF4-FFF2-40B4-BE49-F238E27FC236}">
                <a16:creationId xmlns:a16="http://schemas.microsoft.com/office/drawing/2014/main" id="{B6FC5678-B04A-4631-9DFF-776737E9C8AC}"/>
              </a:ext>
            </a:extLst>
          </p:cNvPr>
          <p:cNvSpPr>
            <a:spLocks noGrp="1"/>
          </p:cNvSpPr>
          <p:nvPr>
            <p:ph type="body" sz="quarter" idx="35" hasCustomPrompt="1"/>
          </p:nvPr>
        </p:nvSpPr>
        <p:spPr>
          <a:xfrm>
            <a:off x="4657726" y="3373045"/>
            <a:ext cx="1190471" cy="124649"/>
          </a:xfrm>
          <a:noFill/>
        </p:spPr>
        <p:txBody>
          <a:bodyPr wrap="square" lIns="0" tIns="0" rIns="0" bIns="0" anchor="t">
            <a:noAutofit/>
          </a:bodyPr>
          <a:lstStyle>
            <a:lvl1pPr marL="0" indent="0" algn="ctr">
              <a:spcBef>
                <a:spcPts val="0"/>
              </a:spcBef>
              <a:spcAft>
                <a:spcPts val="0"/>
              </a:spcAft>
              <a:buNone/>
              <a:defRPr sz="825" b="0">
                <a:solidFill>
                  <a:schemeClr val="tx1">
                    <a:lumMod val="75000"/>
                    <a:lumOff val="25000"/>
                  </a:schemeClr>
                </a:solidFill>
                <a:latin typeface="+mn-lt"/>
              </a:defRPr>
            </a:lvl1pPr>
          </a:lstStyle>
          <a:p>
            <a:pPr lvl="0"/>
            <a:r>
              <a:rPr lang="en-US" noProof="0"/>
              <a:t>Description</a:t>
            </a:r>
          </a:p>
        </p:txBody>
      </p:sp>
      <p:sp>
        <p:nvSpPr>
          <p:cNvPr id="28" name="Picture Placeholder 8">
            <a:extLst>
              <a:ext uri="{FF2B5EF4-FFF2-40B4-BE49-F238E27FC236}">
                <a16:creationId xmlns:a16="http://schemas.microsoft.com/office/drawing/2014/main" id="{BF024C2A-A070-4BF1-BA78-8FDD47DED455}"/>
              </a:ext>
              <a:ext uri="{C183D7F6-B498-43B3-948B-1728B52AA6E4}">
                <adec:decorative xmlns:adec="http://schemas.microsoft.com/office/drawing/2017/decorative" val="1"/>
              </a:ext>
            </a:extLst>
          </p:cNvPr>
          <p:cNvSpPr>
            <a:spLocks noGrp="1" noChangeAspect="1"/>
          </p:cNvSpPr>
          <p:nvPr>
            <p:ph type="pic" sz="quarter" idx="36" hasCustomPrompt="1"/>
          </p:nvPr>
        </p:nvSpPr>
        <p:spPr>
          <a:xfrm>
            <a:off x="6265395" y="2514600"/>
            <a:ext cx="685797" cy="685797"/>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900">
                <a:solidFill>
                  <a:schemeClr val="bg1">
                    <a:lumMod val="50000"/>
                  </a:schemeClr>
                </a:solidFill>
              </a:defRPr>
            </a:lvl1pPr>
          </a:lstStyle>
          <a:p>
            <a:r>
              <a:rPr lang="en-US" noProof="0" dirty="0"/>
              <a:t>Insert Image</a:t>
            </a:r>
          </a:p>
        </p:txBody>
      </p:sp>
      <p:sp>
        <p:nvSpPr>
          <p:cNvPr id="29" name="Text Placeholder 7">
            <a:extLst>
              <a:ext uri="{FF2B5EF4-FFF2-40B4-BE49-F238E27FC236}">
                <a16:creationId xmlns:a16="http://schemas.microsoft.com/office/drawing/2014/main" id="{72D75690-3F0F-4257-84B4-90CB4E6BB7EA}"/>
              </a:ext>
            </a:extLst>
          </p:cNvPr>
          <p:cNvSpPr>
            <a:spLocks noGrp="1"/>
          </p:cNvSpPr>
          <p:nvPr>
            <p:ph type="body" sz="quarter" idx="37" hasCustomPrompt="1"/>
          </p:nvPr>
        </p:nvSpPr>
        <p:spPr>
          <a:xfrm>
            <a:off x="6013059" y="3245536"/>
            <a:ext cx="1190471" cy="124649"/>
          </a:xfrm>
          <a:noFill/>
        </p:spPr>
        <p:txBody>
          <a:bodyPr wrap="square" lIns="0" tIns="0" rIns="0" bIns="0" anchor="ctr">
            <a:noAutofit/>
          </a:bodyPr>
          <a:lstStyle>
            <a:lvl1pPr marL="0" indent="0" algn="ctr">
              <a:spcBef>
                <a:spcPts val="0"/>
              </a:spcBef>
              <a:spcAft>
                <a:spcPts val="0"/>
              </a:spcAft>
              <a:buNone/>
              <a:defRPr sz="825" b="1">
                <a:solidFill>
                  <a:schemeClr val="accent1"/>
                </a:solidFill>
                <a:latin typeface="+mn-lt"/>
              </a:defRPr>
            </a:lvl1pPr>
          </a:lstStyle>
          <a:p>
            <a:pPr lvl="0"/>
            <a:r>
              <a:rPr lang="en-US" noProof="0"/>
              <a:t>NAME</a:t>
            </a:r>
          </a:p>
        </p:txBody>
      </p:sp>
      <p:sp>
        <p:nvSpPr>
          <p:cNvPr id="30" name="Text Placeholder 7">
            <a:extLst>
              <a:ext uri="{FF2B5EF4-FFF2-40B4-BE49-F238E27FC236}">
                <a16:creationId xmlns:a16="http://schemas.microsoft.com/office/drawing/2014/main" id="{FC3E89DF-7D8F-458A-910F-B06B607998AF}"/>
              </a:ext>
            </a:extLst>
          </p:cNvPr>
          <p:cNvSpPr>
            <a:spLocks noGrp="1"/>
          </p:cNvSpPr>
          <p:nvPr>
            <p:ph type="body" sz="quarter" idx="38" hasCustomPrompt="1"/>
          </p:nvPr>
        </p:nvSpPr>
        <p:spPr>
          <a:xfrm>
            <a:off x="6013059" y="3373045"/>
            <a:ext cx="1190471" cy="124649"/>
          </a:xfrm>
          <a:noFill/>
        </p:spPr>
        <p:txBody>
          <a:bodyPr wrap="square" lIns="0" tIns="0" rIns="0" bIns="0" anchor="t">
            <a:noAutofit/>
          </a:bodyPr>
          <a:lstStyle>
            <a:lvl1pPr marL="0" indent="0" algn="ctr">
              <a:spcBef>
                <a:spcPts val="0"/>
              </a:spcBef>
              <a:spcAft>
                <a:spcPts val="0"/>
              </a:spcAft>
              <a:buNone/>
              <a:defRPr sz="825" b="0">
                <a:solidFill>
                  <a:schemeClr val="tx1">
                    <a:lumMod val="75000"/>
                    <a:lumOff val="25000"/>
                  </a:schemeClr>
                </a:solidFill>
                <a:latin typeface="+mn-lt"/>
              </a:defRPr>
            </a:lvl1pPr>
          </a:lstStyle>
          <a:p>
            <a:pPr lvl="0"/>
            <a:r>
              <a:rPr lang="en-US" noProof="0"/>
              <a:t>Description</a:t>
            </a:r>
          </a:p>
        </p:txBody>
      </p:sp>
      <p:sp>
        <p:nvSpPr>
          <p:cNvPr id="31" name="Picture Placeholder 8">
            <a:extLst>
              <a:ext uri="{FF2B5EF4-FFF2-40B4-BE49-F238E27FC236}">
                <a16:creationId xmlns:a16="http://schemas.microsoft.com/office/drawing/2014/main" id="{49030BC1-7B5E-4BBD-AB44-8615DCFD46B7}"/>
              </a:ext>
              <a:ext uri="{C183D7F6-B498-43B3-948B-1728B52AA6E4}">
                <adec:decorative xmlns:adec="http://schemas.microsoft.com/office/drawing/2017/decorative" val="1"/>
              </a:ext>
            </a:extLst>
          </p:cNvPr>
          <p:cNvSpPr>
            <a:spLocks noGrp="1" noChangeAspect="1"/>
          </p:cNvSpPr>
          <p:nvPr>
            <p:ph type="pic" sz="quarter" idx="39" hasCustomPrompt="1"/>
          </p:nvPr>
        </p:nvSpPr>
        <p:spPr>
          <a:xfrm>
            <a:off x="7620728" y="2514600"/>
            <a:ext cx="685797" cy="685797"/>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900">
                <a:solidFill>
                  <a:schemeClr val="bg1">
                    <a:lumMod val="50000"/>
                  </a:schemeClr>
                </a:solidFill>
              </a:defRPr>
            </a:lvl1pPr>
          </a:lstStyle>
          <a:p>
            <a:r>
              <a:rPr lang="en-US" noProof="0" dirty="0"/>
              <a:t>Insert Image</a:t>
            </a:r>
          </a:p>
        </p:txBody>
      </p:sp>
      <p:sp>
        <p:nvSpPr>
          <p:cNvPr id="32" name="Text Placeholder 7">
            <a:extLst>
              <a:ext uri="{FF2B5EF4-FFF2-40B4-BE49-F238E27FC236}">
                <a16:creationId xmlns:a16="http://schemas.microsoft.com/office/drawing/2014/main" id="{10ED1CED-11B2-4927-93A4-CE47939F0AEC}"/>
              </a:ext>
            </a:extLst>
          </p:cNvPr>
          <p:cNvSpPr>
            <a:spLocks noGrp="1"/>
          </p:cNvSpPr>
          <p:nvPr>
            <p:ph type="body" sz="quarter" idx="40" hasCustomPrompt="1"/>
          </p:nvPr>
        </p:nvSpPr>
        <p:spPr>
          <a:xfrm>
            <a:off x="7368392" y="3245536"/>
            <a:ext cx="1190471" cy="124649"/>
          </a:xfrm>
          <a:noFill/>
        </p:spPr>
        <p:txBody>
          <a:bodyPr wrap="square" lIns="0" tIns="0" rIns="0" bIns="0" anchor="ctr">
            <a:noAutofit/>
          </a:bodyPr>
          <a:lstStyle>
            <a:lvl1pPr marL="0" indent="0" algn="ctr">
              <a:spcBef>
                <a:spcPts val="0"/>
              </a:spcBef>
              <a:spcAft>
                <a:spcPts val="0"/>
              </a:spcAft>
              <a:buNone/>
              <a:defRPr sz="825" b="1">
                <a:solidFill>
                  <a:schemeClr val="accent1"/>
                </a:solidFill>
                <a:latin typeface="+mn-lt"/>
              </a:defRPr>
            </a:lvl1pPr>
          </a:lstStyle>
          <a:p>
            <a:pPr lvl="0"/>
            <a:r>
              <a:rPr lang="en-US" noProof="0"/>
              <a:t>NAME</a:t>
            </a:r>
          </a:p>
        </p:txBody>
      </p:sp>
      <p:sp>
        <p:nvSpPr>
          <p:cNvPr id="33" name="Text Placeholder 7">
            <a:extLst>
              <a:ext uri="{FF2B5EF4-FFF2-40B4-BE49-F238E27FC236}">
                <a16:creationId xmlns:a16="http://schemas.microsoft.com/office/drawing/2014/main" id="{39E2E141-317E-41F9-853F-B96493C8FB9B}"/>
              </a:ext>
            </a:extLst>
          </p:cNvPr>
          <p:cNvSpPr>
            <a:spLocks noGrp="1"/>
          </p:cNvSpPr>
          <p:nvPr>
            <p:ph type="body" sz="quarter" idx="41" hasCustomPrompt="1"/>
          </p:nvPr>
        </p:nvSpPr>
        <p:spPr>
          <a:xfrm>
            <a:off x="7368392" y="3373045"/>
            <a:ext cx="1190471" cy="124649"/>
          </a:xfrm>
          <a:noFill/>
        </p:spPr>
        <p:txBody>
          <a:bodyPr wrap="square" lIns="0" tIns="0" rIns="0" bIns="0" anchor="t">
            <a:noAutofit/>
          </a:bodyPr>
          <a:lstStyle>
            <a:lvl1pPr marL="0" indent="0" algn="ctr">
              <a:spcBef>
                <a:spcPts val="0"/>
              </a:spcBef>
              <a:spcAft>
                <a:spcPts val="0"/>
              </a:spcAft>
              <a:buNone/>
              <a:defRPr sz="825" b="0">
                <a:solidFill>
                  <a:schemeClr val="tx1">
                    <a:lumMod val="75000"/>
                    <a:lumOff val="25000"/>
                  </a:schemeClr>
                </a:solidFill>
                <a:latin typeface="+mn-lt"/>
              </a:defRPr>
            </a:lvl1pPr>
          </a:lstStyle>
          <a:p>
            <a:pPr lvl="0"/>
            <a:r>
              <a:rPr lang="en-US" noProof="0"/>
              <a:t>Description</a:t>
            </a:r>
          </a:p>
        </p:txBody>
      </p:sp>
      <p:cxnSp>
        <p:nvCxnSpPr>
          <p:cNvPr id="34" name="Straight Connector 33">
            <a:extLst>
              <a:ext uri="{FF2B5EF4-FFF2-40B4-BE49-F238E27FC236}">
                <a16:creationId xmlns:a16="http://schemas.microsoft.com/office/drawing/2014/main" id="{A69BD202-1C38-47A5-8B06-0AADB78AAE08}"/>
              </a:ext>
              <a:ext uri="{C183D7F6-B498-43B3-948B-1728B52AA6E4}">
                <adec:decorative xmlns:adec="http://schemas.microsoft.com/office/drawing/2017/decorative" val="1"/>
              </a:ext>
            </a:extLst>
          </p:cNvPr>
          <p:cNvCxnSpPr>
            <a:cxnSpLocks/>
          </p:cNvCxnSpPr>
          <p:nvPr userDrawn="1"/>
        </p:nvCxnSpPr>
        <p:spPr>
          <a:xfrm rot="16200000">
            <a:off x="4623877" y="1981825"/>
            <a:ext cx="0" cy="4173113"/>
          </a:xfrm>
          <a:prstGeom prst="line">
            <a:avLst/>
          </a:prstGeom>
          <a:ln w="25400">
            <a:solidFill>
              <a:srgbClr val="F58220"/>
            </a:solidFill>
          </a:ln>
        </p:spPr>
        <p:style>
          <a:lnRef idx="1">
            <a:schemeClr val="accent1"/>
          </a:lnRef>
          <a:fillRef idx="0">
            <a:schemeClr val="accent1"/>
          </a:fillRef>
          <a:effectRef idx="0">
            <a:schemeClr val="accent1"/>
          </a:effectRef>
          <a:fontRef idx="minor">
            <a:schemeClr val="tx1"/>
          </a:fontRef>
        </p:style>
      </p:cxnSp>
      <p:sp>
        <p:nvSpPr>
          <p:cNvPr id="38" name="Picture Placeholder 8">
            <a:extLst>
              <a:ext uri="{FF2B5EF4-FFF2-40B4-BE49-F238E27FC236}">
                <a16:creationId xmlns:a16="http://schemas.microsoft.com/office/drawing/2014/main" id="{68CF0B9D-069C-46BA-9B77-7BDE114F3E55}"/>
              </a:ext>
              <a:ext uri="{C183D7F6-B498-43B3-948B-1728B52AA6E4}">
                <adec:decorative xmlns:adec="http://schemas.microsoft.com/office/drawing/2017/decorative" val="1"/>
              </a:ext>
            </a:extLst>
          </p:cNvPr>
          <p:cNvSpPr>
            <a:spLocks noGrp="1" noChangeAspect="1"/>
          </p:cNvSpPr>
          <p:nvPr>
            <p:ph type="pic" sz="quarter" idx="45" hasCustomPrompt="1"/>
          </p:nvPr>
        </p:nvSpPr>
        <p:spPr>
          <a:xfrm>
            <a:off x="2195437" y="3725482"/>
            <a:ext cx="685797" cy="685797"/>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900">
                <a:solidFill>
                  <a:schemeClr val="bg1">
                    <a:lumMod val="50000"/>
                  </a:schemeClr>
                </a:solidFill>
              </a:defRPr>
            </a:lvl1pPr>
          </a:lstStyle>
          <a:p>
            <a:r>
              <a:rPr lang="en-US" noProof="0" dirty="0"/>
              <a:t>Insert Image</a:t>
            </a:r>
          </a:p>
        </p:txBody>
      </p:sp>
      <p:sp>
        <p:nvSpPr>
          <p:cNvPr id="39" name="Text Placeholder 7">
            <a:extLst>
              <a:ext uri="{FF2B5EF4-FFF2-40B4-BE49-F238E27FC236}">
                <a16:creationId xmlns:a16="http://schemas.microsoft.com/office/drawing/2014/main" id="{6EB5CB55-9BF0-4309-AA93-9540CDA1CE22}"/>
              </a:ext>
            </a:extLst>
          </p:cNvPr>
          <p:cNvSpPr>
            <a:spLocks noGrp="1"/>
          </p:cNvSpPr>
          <p:nvPr>
            <p:ph type="body" sz="quarter" idx="46" hasCustomPrompt="1"/>
          </p:nvPr>
        </p:nvSpPr>
        <p:spPr>
          <a:xfrm>
            <a:off x="1943101" y="4491292"/>
            <a:ext cx="1190471" cy="124649"/>
          </a:xfrm>
          <a:noFill/>
        </p:spPr>
        <p:txBody>
          <a:bodyPr wrap="square" lIns="0" tIns="0" rIns="0" bIns="0" anchor="ctr">
            <a:noAutofit/>
          </a:bodyPr>
          <a:lstStyle>
            <a:lvl1pPr marL="0" indent="0" algn="ctr">
              <a:spcBef>
                <a:spcPts val="0"/>
              </a:spcBef>
              <a:spcAft>
                <a:spcPts val="0"/>
              </a:spcAft>
              <a:buNone/>
              <a:defRPr sz="825" b="1">
                <a:solidFill>
                  <a:schemeClr val="accent1"/>
                </a:solidFill>
                <a:latin typeface="+mn-lt"/>
              </a:defRPr>
            </a:lvl1pPr>
          </a:lstStyle>
          <a:p>
            <a:pPr lvl="0"/>
            <a:r>
              <a:rPr lang="en-US" noProof="0"/>
              <a:t>NAME</a:t>
            </a:r>
          </a:p>
        </p:txBody>
      </p:sp>
      <p:sp>
        <p:nvSpPr>
          <p:cNvPr id="40" name="Text Placeholder 7">
            <a:extLst>
              <a:ext uri="{FF2B5EF4-FFF2-40B4-BE49-F238E27FC236}">
                <a16:creationId xmlns:a16="http://schemas.microsoft.com/office/drawing/2014/main" id="{184A6FF6-89E5-41B3-83AD-E1F1AC1C7187}"/>
              </a:ext>
            </a:extLst>
          </p:cNvPr>
          <p:cNvSpPr>
            <a:spLocks noGrp="1"/>
          </p:cNvSpPr>
          <p:nvPr>
            <p:ph type="body" sz="quarter" idx="47" hasCustomPrompt="1"/>
          </p:nvPr>
        </p:nvSpPr>
        <p:spPr>
          <a:xfrm>
            <a:off x="1943101" y="4618801"/>
            <a:ext cx="1190471" cy="124649"/>
          </a:xfrm>
          <a:noFill/>
        </p:spPr>
        <p:txBody>
          <a:bodyPr wrap="square" lIns="0" tIns="0" rIns="0" bIns="0" anchor="t">
            <a:noAutofit/>
          </a:bodyPr>
          <a:lstStyle>
            <a:lvl1pPr marL="0" indent="0" algn="ctr">
              <a:spcBef>
                <a:spcPts val="0"/>
              </a:spcBef>
              <a:spcAft>
                <a:spcPts val="0"/>
              </a:spcAft>
              <a:buNone/>
              <a:defRPr sz="825" b="0">
                <a:solidFill>
                  <a:schemeClr val="tx1">
                    <a:lumMod val="75000"/>
                    <a:lumOff val="25000"/>
                  </a:schemeClr>
                </a:solidFill>
                <a:latin typeface="+mn-lt"/>
              </a:defRPr>
            </a:lvl1pPr>
          </a:lstStyle>
          <a:p>
            <a:pPr lvl="0"/>
            <a:r>
              <a:rPr lang="en-US" noProof="0"/>
              <a:t>Description</a:t>
            </a:r>
          </a:p>
        </p:txBody>
      </p:sp>
      <p:sp>
        <p:nvSpPr>
          <p:cNvPr id="41" name="Picture Placeholder 8">
            <a:extLst>
              <a:ext uri="{FF2B5EF4-FFF2-40B4-BE49-F238E27FC236}">
                <a16:creationId xmlns:a16="http://schemas.microsoft.com/office/drawing/2014/main" id="{65909E03-0C86-44C4-9260-484E8CF6315F}"/>
              </a:ext>
              <a:ext uri="{C183D7F6-B498-43B3-948B-1728B52AA6E4}">
                <adec:decorative xmlns:adec="http://schemas.microsoft.com/office/drawing/2017/decorative" val="1"/>
              </a:ext>
            </a:extLst>
          </p:cNvPr>
          <p:cNvSpPr>
            <a:spLocks noGrp="1" noChangeAspect="1"/>
          </p:cNvSpPr>
          <p:nvPr>
            <p:ph type="pic" sz="quarter" idx="48" hasCustomPrompt="1"/>
          </p:nvPr>
        </p:nvSpPr>
        <p:spPr>
          <a:xfrm>
            <a:off x="3552749" y="3725482"/>
            <a:ext cx="685797" cy="685797"/>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900">
                <a:solidFill>
                  <a:schemeClr val="bg1">
                    <a:lumMod val="50000"/>
                  </a:schemeClr>
                </a:solidFill>
              </a:defRPr>
            </a:lvl1pPr>
          </a:lstStyle>
          <a:p>
            <a:r>
              <a:rPr lang="en-US" noProof="0" dirty="0"/>
              <a:t>Insert Image</a:t>
            </a:r>
          </a:p>
        </p:txBody>
      </p:sp>
      <p:sp>
        <p:nvSpPr>
          <p:cNvPr id="42" name="Text Placeholder 7">
            <a:extLst>
              <a:ext uri="{FF2B5EF4-FFF2-40B4-BE49-F238E27FC236}">
                <a16:creationId xmlns:a16="http://schemas.microsoft.com/office/drawing/2014/main" id="{0D08C690-4C72-47C4-ADBC-6DBFC463FC37}"/>
              </a:ext>
            </a:extLst>
          </p:cNvPr>
          <p:cNvSpPr>
            <a:spLocks noGrp="1"/>
          </p:cNvSpPr>
          <p:nvPr>
            <p:ph type="body" sz="quarter" idx="49" hasCustomPrompt="1"/>
          </p:nvPr>
        </p:nvSpPr>
        <p:spPr>
          <a:xfrm>
            <a:off x="3300413" y="4491292"/>
            <a:ext cx="1190471" cy="124649"/>
          </a:xfrm>
          <a:noFill/>
        </p:spPr>
        <p:txBody>
          <a:bodyPr wrap="square" lIns="0" tIns="0" rIns="0" bIns="0" anchor="ctr">
            <a:noAutofit/>
          </a:bodyPr>
          <a:lstStyle>
            <a:lvl1pPr marL="0" indent="0" algn="ctr">
              <a:spcBef>
                <a:spcPts val="0"/>
              </a:spcBef>
              <a:spcAft>
                <a:spcPts val="0"/>
              </a:spcAft>
              <a:buNone/>
              <a:defRPr sz="825" b="1">
                <a:solidFill>
                  <a:schemeClr val="accent1"/>
                </a:solidFill>
                <a:latin typeface="+mn-lt"/>
              </a:defRPr>
            </a:lvl1pPr>
          </a:lstStyle>
          <a:p>
            <a:pPr lvl="0"/>
            <a:r>
              <a:rPr lang="en-US" noProof="0"/>
              <a:t>NAME</a:t>
            </a:r>
          </a:p>
        </p:txBody>
      </p:sp>
      <p:sp>
        <p:nvSpPr>
          <p:cNvPr id="43" name="Text Placeholder 7">
            <a:extLst>
              <a:ext uri="{FF2B5EF4-FFF2-40B4-BE49-F238E27FC236}">
                <a16:creationId xmlns:a16="http://schemas.microsoft.com/office/drawing/2014/main" id="{FEBB122E-6E5D-4B48-91C0-C6EB8BA3D2D9}"/>
              </a:ext>
            </a:extLst>
          </p:cNvPr>
          <p:cNvSpPr>
            <a:spLocks noGrp="1"/>
          </p:cNvSpPr>
          <p:nvPr>
            <p:ph type="body" sz="quarter" idx="50" hasCustomPrompt="1"/>
          </p:nvPr>
        </p:nvSpPr>
        <p:spPr>
          <a:xfrm>
            <a:off x="3300413" y="4618801"/>
            <a:ext cx="1190471" cy="124649"/>
          </a:xfrm>
          <a:noFill/>
        </p:spPr>
        <p:txBody>
          <a:bodyPr wrap="square" lIns="0" tIns="0" rIns="0" bIns="0" anchor="t">
            <a:noAutofit/>
          </a:bodyPr>
          <a:lstStyle>
            <a:lvl1pPr marL="0" indent="0" algn="ctr">
              <a:spcBef>
                <a:spcPts val="0"/>
              </a:spcBef>
              <a:spcAft>
                <a:spcPts val="0"/>
              </a:spcAft>
              <a:buNone/>
              <a:defRPr sz="825" b="0">
                <a:solidFill>
                  <a:schemeClr val="tx1">
                    <a:lumMod val="75000"/>
                    <a:lumOff val="25000"/>
                  </a:schemeClr>
                </a:solidFill>
                <a:latin typeface="+mn-lt"/>
              </a:defRPr>
            </a:lvl1pPr>
          </a:lstStyle>
          <a:p>
            <a:pPr lvl="0"/>
            <a:r>
              <a:rPr lang="en-US" noProof="0"/>
              <a:t>Description</a:t>
            </a:r>
          </a:p>
        </p:txBody>
      </p:sp>
      <p:sp>
        <p:nvSpPr>
          <p:cNvPr id="44" name="Picture Placeholder 8">
            <a:extLst>
              <a:ext uri="{FF2B5EF4-FFF2-40B4-BE49-F238E27FC236}">
                <a16:creationId xmlns:a16="http://schemas.microsoft.com/office/drawing/2014/main" id="{A968314E-9F6B-4D90-BC2A-C5BB6AC70F5F}"/>
              </a:ext>
              <a:ext uri="{C183D7F6-B498-43B3-948B-1728B52AA6E4}">
                <adec:decorative xmlns:adec="http://schemas.microsoft.com/office/drawing/2017/decorative" val="1"/>
              </a:ext>
            </a:extLst>
          </p:cNvPr>
          <p:cNvSpPr>
            <a:spLocks noGrp="1" noChangeAspect="1"/>
          </p:cNvSpPr>
          <p:nvPr>
            <p:ph type="pic" sz="quarter" idx="51" hasCustomPrompt="1"/>
          </p:nvPr>
        </p:nvSpPr>
        <p:spPr>
          <a:xfrm>
            <a:off x="4910062" y="3725482"/>
            <a:ext cx="685797" cy="685797"/>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900">
                <a:solidFill>
                  <a:schemeClr val="bg1">
                    <a:lumMod val="50000"/>
                  </a:schemeClr>
                </a:solidFill>
              </a:defRPr>
            </a:lvl1pPr>
          </a:lstStyle>
          <a:p>
            <a:r>
              <a:rPr lang="en-US" noProof="0" dirty="0"/>
              <a:t>Insert Image</a:t>
            </a:r>
          </a:p>
        </p:txBody>
      </p:sp>
      <p:sp>
        <p:nvSpPr>
          <p:cNvPr id="45" name="Text Placeholder 7">
            <a:extLst>
              <a:ext uri="{FF2B5EF4-FFF2-40B4-BE49-F238E27FC236}">
                <a16:creationId xmlns:a16="http://schemas.microsoft.com/office/drawing/2014/main" id="{98FF5C01-8CE1-475F-A59A-011328494FC8}"/>
              </a:ext>
            </a:extLst>
          </p:cNvPr>
          <p:cNvSpPr>
            <a:spLocks noGrp="1"/>
          </p:cNvSpPr>
          <p:nvPr>
            <p:ph type="body" sz="quarter" idx="52" hasCustomPrompt="1"/>
          </p:nvPr>
        </p:nvSpPr>
        <p:spPr>
          <a:xfrm>
            <a:off x="4657726" y="4491292"/>
            <a:ext cx="1190471" cy="124649"/>
          </a:xfrm>
          <a:noFill/>
        </p:spPr>
        <p:txBody>
          <a:bodyPr wrap="square" lIns="0" tIns="0" rIns="0" bIns="0" anchor="ctr">
            <a:noAutofit/>
          </a:bodyPr>
          <a:lstStyle>
            <a:lvl1pPr marL="0" indent="0" algn="ctr">
              <a:spcBef>
                <a:spcPts val="0"/>
              </a:spcBef>
              <a:spcAft>
                <a:spcPts val="0"/>
              </a:spcAft>
              <a:buNone/>
              <a:defRPr sz="825" b="1">
                <a:solidFill>
                  <a:schemeClr val="accent1"/>
                </a:solidFill>
                <a:latin typeface="+mn-lt"/>
              </a:defRPr>
            </a:lvl1pPr>
          </a:lstStyle>
          <a:p>
            <a:pPr lvl="0"/>
            <a:r>
              <a:rPr lang="en-US" noProof="0"/>
              <a:t>NAME</a:t>
            </a:r>
          </a:p>
        </p:txBody>
      </p:sp>
      <p:sp>
        <p:nvSpPr>
          <p:cNvPr id="46" name="Text Placeholder 7">
            <a:extLst>
              <a:ext uri="{FF2B5EF4-FFF2-40B4-BE49-F238E27FC236}">
                <a16:creationId xmlns:a16="http://schemas.microsoft.com/office/drawing/2014/main" id="{DC690F93-088F-498C-9B26-2DCE00A1145F}"/>
              </a:ext>
            </a:extLst>
          </p:cNvPr>
          <p:cNvSpPr>
            <a:spLocks noGrp="1"/>
          </p:cNvSpPr>
          <p:nvPr>
            <p:ph type="body" sz="quarter" idx="53" hasCustomPrompt="1"/>
          </p:nvPr>
        </p:nvSpPr>
        <p:spPr>
          <a:xfrm>
            <a:off x="4657726" y="4618801"/>
            <a:ext cx="1190471" cy="124649"/>
          </a:xfrm>
          <a:noFill/>
        </p:spPr>
        <p:txBody>
          <a:bodyPr wrap="square" lIns="0" tIns="0" rIns="0" bIns="0" anchor="t">
            <a:noAutofit/>
          </a:bodyPr>
          <a:lstStyle>
            <a:lvl1pPr marL="0" indent="0" algn="ctr">
              <a:spcBef>
                <a:spcPts val="0"/>
              </a:spcBef>
              <a:spcAft>
                <a:spcPts val="0"/>
              </a:spcAft>
              <a:buNone/>
              <a:defRPr sz="825" b="0">
                <a:solidFill>
                  <a:schemeClr val="tx1">
                    <a:lumMod val="75000"/>
                    <a:lumOff val="25000"/>
                  </a:schemeClr>
                </a:solidFill>
                <a:latin typeface="+mn-lt"/>
              </a:defRPr>
            </a:lvl1pPr>
          </a:lstStyle>
          <a:p>
            <a:pPr lvl="0"/>
            <a:r>
              <a:rPr lang="en-US" noProof="0"/>
              <a:t>Description</a:t>
            </a:r>
          </a:p>
        </p:txBody>
      </p:sp>
      <p:sp>
        <p:nvSpPr>
          <p:cNvPr id="47" name="Picture Placeholder 8">
            <a:extLst>
              <a:ext uri="{FF2B5EF4-FFF2-40B4-BE49-F238E27FC236}">
                <a16:creationId xmlns:a16="http://schemas.microsoft.com/office/drawing/2014/main" id="{1D462CE1-BEE9-45C4-AB54-354D05E69D31}"/>
              </a:ext>
              <a:ext uri="{C183D7F6-B498-43B3-948B-1728B52AA6E4}">
                <adec:decorative xmlns:adec="http://schemas.microsoft.com/office/drawing/2017/decorative" val="1"/>
              </a:ext>
            </a:extLst>
          </p:cNvPr>
          <p:cNvSpPr>
            <a:spLocks noGrp="1" noChangeAspect="1"/>
          </p:cNvSpPr>
          <p:nvPr>
            <p:ph type="pic" sz="quarter" idx="54" hasCustomPrompt="1"/>
          </p:nvPr>
        </p:nvSpPr>
        <p:spPr>
          <a:xfrm>
            <a:off x="6265395" y="3725482"/>
            <a:ext cx="685797" cy="685797"/>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900">
                <a:solidFill>
                  <a:schemeClr val="bg1">
                    <a:lumMod val="50000"/>
                  </a:schemeClr>
                </a:solidFill>
              </a:defRPr>
            </a:lvl1pPr>
          </a:lstStyle>
          <a:p>
            <a:r>
              <a:rPr lang="en-US" noProof="0" dirty="0"/>
              <a:t>Insert Image</a:t>
            </a:r>
          </a:p>
        </p:txBody>
      </p:sp>
      <p:sp>
        <p:nvSpPr>
          <p:cNvPr id="48" name="Text Placeholder 7">
            <a:extLst>
              <a:ext uri="{FF2B5EF4-FFF2-40B4-BE49-F238E27FC236}">
                <a16:creationId xmlns:a16="http://schemas.microsoft.com/office/drawing/2014/main" id="{9FA2731A-D1B2-4144-8373-12B9313F9BFD}"/>
              </a:ext>
            </a:extLst>
          </p:cNvPr>
          <p:cNvSpPr>
            <a:spLocks noGrp="1"/>
          </p:cNvSpPr>
          <p:nvPr>
            <p:ph type="body" sz="quarter" idx="55" hasCustomPrompt="1"/>
          </p:nvPr>
        </p:nvSpPr>
        <p:spPr>
          <a:xfrm>
            <a:off x="6013059" y="4491292"/>
            <a:ext cx="1190471" cy="124649"/>
          </a:xfrm>
          <a:noFill/>
        </p:spPr>
        <p:txBody>
          <a:bodyPr wrap="square" lIns="0" tIns="0" rIns="0" bIns="0" anchor="ctr">
            <a:noAutofit/>
          </a:bodyPr>
          <a:lstStyle>
            <a:lvl1pPr marL="0" indent="0" algn="ctr">
              <a:spcBef>
                <a:spcPts val="0"/>
              </a:spcBef>
              <a:spcAft>
                <a:spcPts val="0"/>
              </a:spcAft>
              <a:buNone/>
              <a:defRPr sz="825" b="1">
                <a:solidFill>
                  <a:schemeClr val="accent1"/>
                </a:solidFill>
                <a:latin typeface="+mn-lt"/>
              </a:defRPr>
            </a:lvl1pPr>
          </a:lstStyle>
          <a:p>
            <a:pPr lvl="0"/>
            <a:r>
              <a:rPr lang="en-US" noProof="0"/>
              <a:t>NAME</a:t>
            </a:r>
          </a:p>
        </p:txBody>
      </p:sp>
      <p:sp>
        <p:nvSpPr>
          <p:cNvPr id="49" name="Text Placeholder 7">
            <a:extLst>
              <a:ext uri="{FF2B5EF4-FFF2-40B4-BE49-F238E27FC236}">
                <a16:creationId xmlns:a16="http://schemas.microsoft.com/office/drawing/2014/main" id="{F61DF59D-6B27-4EC6-A151-0F9B99DC8051}"/>
              </a:ext>
            </a:extLst>
          </p:cNvPr>
          <p:cNvSpPr>
            <a:spLocks noGrp="1"/>
          </p:cNvSpPr>
          <p:nvPr>
            <p:ph type="body" sz="quarter" idx="56" hasCustomPrompt="1"/>
          </p:nvPr>
        </p:nvSpPr>
        <p:spPr>
          <a:xfrm>
            <a:off x="6013059" y="4618801"/>
            <a:ext cx="1190471" cy="124649"/>
          </a:xfrm>
          <a:noFill/>
        </p:spPr>
        <p:txBody>
          <a:bodyPr wrap="square" lIns="0" tIns="0" rIns="0" bIns="0" anchor="t">
            <a:noAutofit/>
          </a:bodyPr>
          <a:lstStyle>
            <a:lvl1pPr marL="0" indent="0" algn="ctr">
              <a:spcBef>
                <a:spcPts val="0"/>
              </a:spcBef>
              <a:spcAft>
                <a:spcPts val="0"/>
              </a:spcAft>
              <a:buNone/>
              <a:defRPr sz="825" b="0">
                <a:solidFill>
                  <a:schemeClr val="tx1">
                    <a:lumMod val="75000"/>
                    <a:lumOff val="25000"/>
                  </a:schemeClr>
                </a:solidFill>
                <a:latin typeface="+mn-lt"/>
              </a:defRPr>
            </a:lvl1pPr>
          </a:lstStyle>
          <a:p>
            <a:pPr lvl="0"/>
            <a:r>
              <a:rPr lang="en-US" noProof="0"/>
              <a:t>Description</a:t>
            </a:r>
          </a:p>
        </p:txBody>
      </p:sp>
    </p:spTree>
    <p:extLst>
      <p:ext uri="{BB962C8B-B14F-4D97-AF65-F5344CB8AC3E}">
        <p14:creationId xmlns:p14="http://schemas.microsoft.com/office/powerpoint/2010/main" val="37237092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Line Header_subhead_1 column ">
    <p:spTree>
      <p:nvGrpSpPr>
        <p:cNvPr id="1" name=""/>
        <p:cNvGrpSpPr/>
        <p:nvPr/>
      </p:nvGrpSpPr>
      <p:grpSpPr>
        <a:xfrm>
          <a:off x="0" y="0"/>
          <a:ext cx="0" cy="0"/>
          <a:chOff x="0" y="0"/>
          <a:chExt cx="0" cy="0"/>
        </a:xfrm>
      </p:grpSpPr>
      <p:sp>
        <p:nvSpPr>
          <p:cNvPr id="8" name="Text Placeholder 3"/>
          <p:cNvSpPr>
            <a:spLocks noGrp="1"/>
          </p:cNvSpPr>
          <p:nvPr>
            <p:ph type="body" sz="quarter" idx="13" hasCustomPrompt="1"/>
          </p:nvPr>
        </p:nvSpPr>
        <p:spPr>
          <a:xfrm>
            <a:off x="612336" y="1216152"/>
            <a:ext cx="8074479" cy="3210214"/>
          </a:xfrm>
          <a:prstGeom prst="rect">
            <a:avLst/>
          </a:prstGeom>
        </p:spPr>
        <p:txBody>
          <a:bodyPr vert="horz"/>
          <a:lstStyle>
            <a:lvl1pPr marL="0" marR="0" indent="0" algn="l" defTabSz="457155" rtl="0" eaLnBrk="1" fontAlgn="auto" latinLnBrk="0" hangingPunct="1">
              <a:lnSpc>
                <a:spcPts val="1780"/>
              </a:lnSpc>
              <a:spcBef>
                <a:spcPts val="0"/>
              </a:spcBef>
              <a:spcAft>
                <a:spcPts val="1200"/>
              </a:spcAft>
              <a:buClrTx/>
              <a:buSzTx/>
              <a:buFont typeface="Arial"/>
              <a:buNone/>
              <a:tabLst/>
              <a:defRPr lang="en-US" sz="1100" b="0" i="0">
                <a:solidFill>
                  <a:schemeClr val="tx1">
                    <a:lumMod val="65000"/>
                    <a:lumOff val="35000"/>
                  </a:schemeClr>
                </a:solidFill>
                <a:effectLst/>
                <a:latin typeface="Arial" charset="0"/>
                <a:ea typeface="Arial" charset="0"/>
                <a:cs typeface="Arial" charset="0"/>
              </a:defRPr>
            </a:lvl1pPr>
          </a:lstStyle>
          <a:p>
            <a:pPr lvl="0"/>
            <a:r>
              <a:rPr lang="en-US"/>
              <a:t>Click to add text</a:t>
            </a:r>
          </a:p>
        </p:txBody>
      </p:sp>
      <p:sp>
        <p:nvSpPr>
          <p:cNvPr id="7" name="Title 1"/>
          <p:cNvSpPr>
            <a:spLocks noGrp="1"/>
          </p:cNvSpPr>
          <p:nvPr>
            <p:ph type="ctrTitle" hasCustomPrompt="1"/>
          </p:nvPr>
        </p:nvSpPr>
        <p:spPr>
          <a:xfrm>
            <a:off x="611885" y="320040"/>
            <a:ext cx="8074920" cy="484632"/>
          </a:xfrm>
          <a:prstGeom prst="rect">
            <a:avLst/>
          </a:prstGeom>
        </p:spPr>
        <p:txBody>
          <a:bodyPr tIns="0" bIns="0" anchor="t" anchorCtr="0"/>
          <a:lstStyle>
            <a:lvl1pPr algn="l">
              <a:lnSpc>
                <a:spcPts val="3340"/>
              </a:lnSpc>
              <a:defRPr sz="2000" b="1" i="0" baseline="0">
                <a:solidFill>
                  <a:schemeClr val="accent1"/>
                </a:solidFill>
                <a:latin typeface="+mj-lt"/>
                <a:ea typeface="Arial Black" charset="0"/>
                <a:cs typeface="Arial Black" charset="0"/>
              </a:defRPr>
            </a:lvl1pPr>
          </a:lstStyle>
          <a:p>
            <a:r>
              <a:rPr lang="en-US"/>
              <a:t>Click to add text</a:t>
            </a:r>
          </a:p>
        </p:txBody>
      </p:sp>
      <p:sp>
        <p:nvSpPr>
          <p:cNvPr id="10" name="Text Placeholder 2"/>
          <p:cNvSpPr>
            <a:spLocks noGrp="1"/>
          </p:cNvSpPr>
          <p:nvPr>
            <p:ph type="body" sz="quarter" idx="15" hasCustomPrompt="1"/>
          </p:nvPr>
        </p:nvSpPr>
        <p:spPr>
          <a:xfrm>
            <a:off x="612336" y="795528"/>
            <a:ext cx="8074466" cy="389335"/>
          </a:xfrm>
          <a:prstGeom prst="rect">
            <a:avLst/>
          </a:prstGeom>
        </p:spPr>
        <p:txBody>
          <a:bodyPr anchor="ctr" anchorCtr="0"/>
          <a:lstStyle>
            <a:lvl1pPr marL="0" indent="0" algn="l">
              <a:buNone/>
              <a:defRPr sz="1500" b="0" i="0">
                <a:solidFill>
                  <a:schemeClr val="tx1">
                    <a:lumMod val="50000"/>
                    <a:lumOff val="50000"/>
                  </a:schemeClr>
                </a:solidFill>
                <a:latin typeface="Arial" charset="0"/>
                <a:ea typeface="Arial" charset="0"/>
                <a:cs typeface="Arial" charset="0"/>
              </a:defRPr>
            </a:lvl1pPr>
          </a:lstStyle>
          <a:p>
            <a:pPr lvl="0"/>
            <a:r>
              <a:rPr lang="en-US"/>
              <a:t>Click to add text</a:t>
            </a:r>
          </a:p>
        </p:txBody>
      </p:sp>
      <p:sp>
        <p:nvSpPr>
          <p:cNvPr id="12"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a:p>
        </p:txBody>
      </p:sp>
      <p:sp>
        <p:nvSpPr>
          <p:cNvPr id="6" name="Rectangle 5">
            <a:extLst>
              <a:ext uri="{FF2B5EF4-FFF2-40B4-BE49-F238E27FC236}">
                <a16:creationId xmlns:a16="http://schemas.microsoft.com/office/drawing/2014/main" id="{1A11E6B6-D4E2-4CEA-B505-D2302E983348}"/>
              </a:ext>
            </a:extLst>
          </p:cNvPr>
          <p:cNvSpPr/>
          <p:nvPr userDrawn="1"/>
        </p:nvSpPr>
        <p:spPr>
          <a:xfrm>
            <a:off x="3771941" y="4769070"/>
            <a:ext cx="1600118" cy="200055"/>
          </a:xfrm>
          <a:prstGeom prst="rect">
            <a:avLst/>
          </a:prstGeom>
          <a:solidFill>
            <a:schemeClr val="bg1"/>
          </a:solidFill>
        </p:spPr>
        <p:txBody>
          <a:bodyPr wrap="none">
            <a:spAutoFit/>
          </a:bodyPr>
          <a:lstStyle/>
          <a:p>
            <a:pPr algn="ctr"/>
            <a:r>
              <a:rPr lang="en-US" sz="700" dirty="0">
                <a:solidFill>
                  <a:srgbClr val="293C61"/>
                </a:solidFill>
              </a:rPr>
              <a:t>© 2023 SHRM. All Rights Reserved</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Side patch Title Only">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6246965" cy="51435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1B75B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9144000" cy="84732"/>
          </a:xfrm>
          <a:prstGeom prst="rect">
            <a:avLst/>
          </a:prstGeom>
          <a:solidFill>
            <a:srgbClr val="F5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411480" y="742950"/>
            <a:ext cx="8103870" cy="530915"/>
          </a:xfrm>
        </p:spPr>
        <p:txBody>
          <a:bodyPr lIns="91440" anchor="t">
            <a:normAutofit/>
          </a:bodyPr>
          <a:lstStyle>
            <a:lvl1pPr>
              <a:lnSpc>
                <a:spcPct val="100000"/>
              </a:lnSpc>
              <a:defRPr sz="3000" b="0">
                <a:latin typeface="+mj-lt"/>
              </a:defRPr>
            </a:lvl1pPr>
          </a:lstStyle>
          <a:p>
            <a:r>
              <a:rPr lang="en-US" noProof="0"/>
              <a:t>Click to edit Master title style</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471591" y="4754880"/>
            <a:ext cx="226711" cy="27432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75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15" name="Freeform: Shape 14">
            <a:extLst>
              <a:ext uri="{FF2B5EF4-FFF2-40B4-BE49-F238E27FC236}">
                <a16:creationId xmlns:a16="http://schemas.microsoft.com/office/drawing/2014/main" id="{89314C5F-7D40-40CF-8951-9660A5ACE1F7}"/>
              </a:ext>
              <a:ext uri="{C183D7F6-B498-43B3-948B-1728B52AA6E4}">
                <adec:decorative xmlns:adec="http://schemas.microsoft.com/office/drawing/2017/decorative" val="1"/>
              </a:ext>
            </a:extLst>
          </p:cNvPr>
          <p:cNvSpPr/>
          <p:nvPr userDrawn="1"/>
        </p:nvSpPr>
        <p:spPr>
          <a:xfrm>
            <a:off x="0" y="0"/>
            <a:ext cx="6246965" cy="3429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rgbClr val="1B75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50293236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Image Caption Content_Blue">
    <p:bg>
      <p:bgPr>
        <a:solidFill>
          <a:srgbClr val="1B75BC"/>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6246965" cy="51435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742950" y="457200"/>
            <a:ext cx="3486150" cy="46863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942975" y="2971800"/>
            <a:ext cx="3086100" cy="1485900"/>
          </a:xfrm>
        </p:spPr>
        <p:txBody>
          <a:bodyPr anchor="ctr">
            <a:noAutofit/>
          </a:bodyPr>
          <a:lstStyle>
            <a:lvl1pPr algn="ctr">
              <a:lnSpc>
                <a:spcPct val="80000"/>
              </a:lnSpc>
              <a:defRPr sz="3000" b="0" spc="150" baseline="0"/>
            </a:lvl1pPr>
          </a:lstStyle>
          <a:p>
            <a:r>
              <a:rPr lang="en-US"/>
              <a:t>Click to edit Master title style</a:t>
            </a:r>
            <a:endParaRPr lang="en-US" dirty="0"/>
          </a:p>
        </p:txBody>
      </p:sp>
      <p:sp>
        <p:nvSpPr>
          <p:cNvPr id="3" name="Subtitle 2"/>
          <p:cNvSpPr>
            <a:spLocks noGrp="1"/>
          </p:cNvSpPr>
          <p:nvPr>
            <p:ph type="subTitle" idx="1"/>
          </p:nvPr>
        </p:nvSpPr>
        <p:spPr>
          <a:xfrm>
            <a:off x="4543425" y="3086100"/>
            <a:ext cx="3657600" cy="1028702"/>
          </a:xfrm>
        </p:spPr>
        <p:txBody>
          <a:bodyPr lIns="91440" rIns="91440" anchor="ctr">
            <a:normAutofit/>
          </a:bodyPr>
          <a:lstStyle>
            <a:lvl1pPr marL="0" indent="0" algn="l">
              <a:lnSpc>
                <a:spcPct val="100000"/>
              </a:lnSpc>
              <a:spcBef>
                <a:spcPts val="0"/>
              </a:spcBef>
              <a:spcAft>
                <a:spcPts val="0"/>
              </a:spcAft>
              <a:buNone/>
              <a:defRPr sz="1200">
                <a:solidFill>
                  <a:schemeClr val="bg1"/>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a:t>Click to edit Master subtitle style</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6200000">
            <a:off x="285750" y="3630068"/>
            <a:ext cx="914400" cy="169364"/>
          </a:xfrm>
          <a:solidFill>
            <a:srgbClr val="F58220"/>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rot="16200000">
            <a:off x="3771900" y="3630069"/>
            <a:ext cx="914400" cy="169364"/>
          </a:xfrm>
          <a:solidFill>
            <a:srgbClr val="F58220"/>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5399947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Image Caption Content_Orange">
    <p:bg>
      <p:bgPr>
        <a:solidFill>
          <a:schemeClr val="accent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6246965" cy="51435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742950" y="457200"/>
            <a:ext cx="3486150" cy="46863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942975" y="2971800"/>
            <a:ext cx="3086100" cy="1485900"/>
          </a:xfrm>
        </p:spPr>
        <p:txBody>
          <a:bodyPr anchor="ctr">
            <a:noAutofit/>
          </a:bodyPr>
          <a:lstStyle>
            <a:lvl1pPr algn="ctr">
              <a:lnSpc>
                <a:spcPct val="80000"/>
              </a:lnSpc>
              <a:defRPr sz="3000" b="0" spc="150" baseline="0"/>
            </a:lvl1pPr>
          </a:lstStyle>
          <a:p>
            <a:r>
              <a:rPr lang="en-US"/>
              <a:t>Click to edit Master title style</a:t>
            </a:r>
            <a:endParaRPr lang="en-US" dirty="0"/>
          </a:p>
        </p:txBody>
      </p:sp>
      <p:sp>
        <p:nvSpPr>
          <p:cNvPr id="3" name="Subtitle 2"/>
          <p:cNvSpPr>
            <a:spLocks noGrp="1"/>
          </p:cNvSpPr>
          <p:nvPr>
            <p:ph type="subTitle" idx="1"/>
          </p:nvPr>
        </p:nvSpPr>
        <p:spPr>
          <a:xfrm>
            <a:off x="4543425" y="3086100"/>
            <a:ext cx="3657600" cy="1028702"/>
          </a:xfrm>
        </p:spPr>
        <p:txBody>
          <a:bodyPr lIns="91440" rIns="91440" anchor="ctr">
            <a:normAutofit/>
          </a:bodyPr>
          <a:lstStyle>
            <a:lvl1pPr marL="0" indent="0" algn="l">
              <a:lnSpc>
                <a:spcPct val="100000"/>
              </a:lnSpc>
              <a:spcBef>
                <a:spcPts val="0"/>
              </a:spcBef>
              <a:spcAft>
                <a:spcPts val="0"/>
              </a:spcAft>
              <a:buNone/>
              <a:defRPr sz="1200">
                <a:solidFill>
                  <a:schemeClr val="bg1"/>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a:t>Click to edit Master subtitle style</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6200000">
            <a:off x="285750" y="3630068"/>
            <a:ext cx="914400" cy="169364"/>
          </a:xfrm>
          <a:solidFill>
            <a:schemeClr val="accent5"/>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rot="16200000">
            <a:off x="3771900" y="3630069"/>
            <a:ext cx="914400" cy="169364"/>
          </a:xfrm>
          <a:solidFill>
            <a:schemeClr val="accent5"/>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4279958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Text Placeholder 16">
            <a:extLst>
              <a:ext uri="{FF2B5EF4-FFF2-40B4-BE49-F238E27FC236}">
                <a16:creationId xmlns:a16="http://schemas.microsoft.com/office/drawing/2014/main" id="{7B86D83E-A097-4B71-82C6-197A18DD32D9}"/>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7578241" y="2690477"/>
            <a:ext cx="1565759" cy="2453022"/>
          </a:xfrm>
          <a:prstGeom prst="triangle">
            <a:avLst>
              <a:gd name="adj" fmla="val 100000"/>
            </a:avLst>
          </a:prstGeom>
          <a:solidFill>
            <a:srgbClr val="F58220"/>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Text Placeholder 16">
            <a:extLst>
              <a:ext uri="{FF2B5EF4-FFF2-40B4-BE49-F238E27FC236}">
                <a16:creationId xmlns:a16="http://schemas.microsoft.com/office/drawing/2014/main" id="{A2552DEC-1A1C-4055-B5AF-D7C796522FED}"/>
              </a:ext>
              <a:ext uri="{C183D7F6-B498-43B3-948B-1728B52AA6E4}">
                <adec:decorative xmlns:adec="http://schemas.microsoft.com/office/drawing/2017/decorative" val="1"/>
              </a:ext>
            </a:extLst>
          </p:cNvPr>
          <p:cNvSpPr>
            <a:spLocks noGrp="1"/>
          </p:cNvSpPr>
          <p:nvPr>
            <p:ph type="body" sz="quarter" idx="22" hasCustomPrompt="1"/>
          </p:nvPr>
        </p:nvSpPr>
        <p:spPr>
          <a:xfrm>
            <a:off x="214313" y="0"/>
            <a:ext cx="8715375" cy="4943475"/>
          </a:xfrm>
          <a:solidFill>
            <a:srgbClr val="1B75BC"/>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814387" y="2009394"/>
            <a:ext cx="7472363" cy="1124712"/>
          </a:xfrm>
          <a:noFill/>
        </p:spPr>
        <p:txBody>
          <a:bodyPr>
            <a:normAutofit/>
          </a:bodyPr>
          <a:lstStyle>
            <a:lvl1pPr>
              <a:defRPr sz="4500">
                <a:solidFill>
                  <a:schemeClr val="bg1"/>
                </a:solidFill>
              </a:defRPr>
            </a:lvl1pPr>
          </a:lstStyle>
          <a:p>
            <a:r>
              <a:rPr lang="en-US"/>
              <a:t>Click to edit Master title style</a:t>
            </a:r>
            <a:endParaRPr lang="en-GB" dirty="0"/>
          </a:p>
        </p:txBody>
      </p:sp>
      <p:sp>
        <p:nvSpPr>
          <p:cNvPr id="8" name="Text Placeholder 16">
            <a:extLst>
              <a:ext uri="{FF2B5EF4-FFF2-40B4-BE49-F238E27FC236}">
                <a16:creationId xmlns:a16="http://schemas.microsoft.com/office/drawing/2014/main" id="{565D4960-2277-429C-B87B-08014535398C}"/>
              </a:ext>
              <a:ext uri="{C183D7F6-B498-43B3-948B-1728B52AA6E4}">
                <adec:decorative xmlns:adec="http://schemas.microsoft.com/office/drawing/2017/decorative" val="1"/>
              </a:ext>
            </a:extLst>
          </p:cNvPr>
          <p:cNvSpPr>
            <a:spLocks noGrp="1"/>
          </p:cNvSpPr>
          <p:nvPr>
            <p:ph type="body" sz="quarter" idx="23" hasCustomPrompt="1"/>
          </p:nvPr>
        </p:nvSpPr>
        <p:spPr>
          <a:xfrm>
            <a:off x="0" y="2009394"/>
            <a:ext cx="400050" cy="1124712"/>
          </a:xfrm>
          <a:solidFill>
            <a:srgbClr val="F58220"/>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21683392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Segue">
    <p:spTree>
      <p:nvGrpSpPr>
        <p:cNvPr id="1" name=""/>
        <p:cNvGrpSpPr/>
        <p:nvPr/>
      </p:nvGrpSpPr>
      <p:grpSpPr>
        <a:xfrm>
          <a:off x="0" y="0"/>
          <a:ext cx="0" cy="0"/>
          <a:chOff x="0" y="0"/>
          <a:chExt cx="0" cy="0"/>
        </a:xfrm>
      </p:grpSpPr>
      <p:sp>
        <p:nvSpPr>
          <p:cNvPr id="9" name="Text Placeholder 16">
            <a:extLst>
              <a:ext uri="{FF2B5EF4-FFF2-40B4-BE49-F238E27FC236}">
                <a16:creationId xmlns:a16="http://schemas.microsoft.com/office/drawing/2014/main" id="{7B86D83E-A097-4B71-82C6-197A18DD32D9}"/>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7578241" y="2690477"/>
            <a:ext cx="1565759" cy="2453022"/>
          </a:xfrm>
          <a:prstGeom prst="triangle">
            <a:avLst>
              <a:gd name="adj" fmla="val 100000"/>
            </a:avLst>
          </a:prstGeom>
          <a:solidFill>
            <a:srgbClr val="1B75BC"/>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Text Placeholder 16">
            <a:extLst>
              <a:ext uri="{FF2B5EF4-FFF2-40B4-BE49-F238E27FC236}">
                <a16:creationId xmlns:a16="http://schemas.microsoft.com/office/drawing/2014/main" id="{A2552DEC-1A1C-4055-B5AF-D7C796522FED}"/>
              </a:ext>
              <a:ext uri="{C183D7F6-B498-43B3-948B-1728B52AA6E4}">
                <adec:decorative xmlns:adec="http://schemas.microsoft.com/office/drawing/2017/decorative" val="1"/>
              </a:ext>
            </a:extLst>
          </p:cNvPr>
          <p:cNvSpPr>
            <a:spLocks noGrp="1"/>
          </p:cNvSpPr>
          <p:nvPr>
            <p:ph type="body" sz="quarter" idx="22" hasCustomPrompt="1"/>
          </p:nvPr>
        </p:nvSpPr>
        <p:spPr>
          <a:xfrm>
            <a:off x="214313" y="0"/>
            <a:ext cx="8715375" cy="4943475"/>
          </a:xfrm>
          <a:solidFill>
            <a:srgbClr val="F58220"/>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814387" y="2009394"/>
            <a:ext cx="7472363" cy="1124712"/>
          </a:xfrm>
          <a:noFill/>
        </p:spPr>
        <p:txBody>
          <a:bodyPr>
            <a:normAutofit/>
          </a:bodyPr>
          <a:lstStyle>
            <a:lvl1pPr>
              <a:defRPr sz="4500">
                <a:solidFill>
                  <a:schemeClr val="bg1"/>
                </a:solidFill>
              </a:defRPr>
            </a:lvl1pPr>
          </a:lstStyle>
          <a:p>
            <a:r>
              <a:rPr lang="en-US"/>
              <a:t>Click to edit Master title style</a:t>
            </a:r>
            <a:endParaRPr lang="en-GB" dirty="0"/>
          </a:p>
        </p:txBody>
      </p:sp>
      <p:sp>
        <p:nvSpPr>
          <p:cNvPr id="8" name="Text Placeholder 16">
            <a:extLst>
              <a:ext uri="{FF2B5EF4-FFF2-40B4-BE49-F238E27FC236}">
                <a16:creationId xmlns:a16="http://schemas.microsoft.com/office/drawing/2014/main" id="{565D4960-2277-429C-B87B-08014535398C}"/>
              </a:ext>
              <a:ext uri="{C183D7F6-B498-43B3-948B-1728B52AA6E4}">
                <adec:decorative xmlns:adec="http://schemas.microsoft.com/office/drawing/2017/decorative" val="1"/>
              </a:ext>
            </a:extLst>
          </p:cNvPr>
          <p:cNvSpPr>
            <a:spLocks noGrp="1"/>
          </p:cNvSpPr>
          <p:nvPr>
            <p:ph type="body" sz="quarter" idx="23" hasCustomPrompt="1"/>
          </p:nvPr>
        </p:nvSpPr>
        <p:spPr>
          <a:xfrm>
            <a:off x="0" y="2009394"/>
            <a:ext cx="400050" cy="1124712"/>
          </a:xfrm>
          <a:solidFill>
            <a:srgbClr val="1B75BC"/>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6295461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Segue">
    <p:spTree>
      <p:nvGrpSpPr>
        <p:cNvPr id="1" name=""/>
        <p:cNvGrpSpPr/>
        <p:nvPr/>
      </p:nvGrpSpPr>
      <p:grpSpPr>
        <a:xfrm>
          <a:off x="0" y="0"/>
          <a:ext cx="0" cy="0"/>
          <a:chOff x="0" y="0"/>
          <a:chExt cx="0" cy="0"/>
        </a:xfrm>
      </p:grpSpPr>
      <p:sp>
        <p:nvSpPr>
          <p:cNvPr id="25" name="Picture Placeholder 8">
            <a:extLst>
              <a:ext uri="{FF2B5EF4-FFF2-40B4-BE49-F238E27FC236}">
                <a16:creationId xmlns:a16="http://schemas.microsoft.com/office/drawing/2014/main" id="{489EE1C9-68AE-4BDD-B34C-9DE809C4DD0B}"/>
              </a:ext>
              <a:ext uri="{C183D7F6-B498-43B3-948B-1728B52AA6E4}">
                <adec:decorative xmlns:adec="http://schemas.microsoft.com/office/drawing/2017/decorative" val="1"/>
              </a:ext>
            </a:extLst>
          </p:cNvPr>
          <p:cNvSpPr>
            <a:spLocks noGrp="1"/>
          </p:cNvSpPr>
          <p:nvPr>
            <p:ph type="pic" sz="quarter" idx="17" hasCustomPrompt="1"/>
          </p:nvPr>
        </p:nvSpPr>
        <p:spPr>
          <a:xfrm>
            <a:off x="1" y="0"/>
            <a:ext cx="9143999" cy="5143500"/>
          </a:xfrm>
          <a:prstGeom prst="rect">
            <a:avLst/>
          </a:prstGeom>
        </p:spPr>
        <p:txBody>
          <a:bodyPr anchor="ct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9144000" cy="4292387"/>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rgbClr val="F58220">
              <a:alpha val="84000"/>
            </a:srgbClr>
          </a:solidFill>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6" name="Text Placeholder 16">
            <a:extLst>
              <a:ext uri="{FF2B5EF4-FFF2-40B4-BE49-F238E27FC236}">
                <a16:creationId xmlns:a16="http://schemas.microsoft.com/office/drawing/2014/main" id="{9F89ADF8-2320-4EC3-98EA-5CB618A528E6}"/>
              </a:ext>
              <a:ext uri="{C183D7F6-B498-43B3-948B-1728B52AA6E4}">
                <adec:decorative xmlns:adec="http://schemas.microsoft.com/office/drawing/2017/decorative" val="1"/>
              </a:ext>
            </a:extLst>
          </p:cNvPr>
          <p:cNvSpPr>
            <a:spLocks noGrp="1"/>
          </p:cNvSpPr>
          <p:nvPr>
            <p:ph type="body" sz="quarter" idx="12" hasCustomPrompt="1"/>
          </p:nvPr>
        </p:nvSpPr>
        <p:spPr>
          <a:xfrm>
            <a:off x="400050" y="0"/>
            <a:ext cx="5086350" cy="4743450"/>
          </a:xfrm>
          <a:solidFill>
            <a:srgbClr val="1B75BC"/>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950119" y="1699437"/>
            <a:ext cx="3986213" cy="2616749"/>
          </a:xfrm>
          <a:noFill/>
        </p:spPr>
        <p:txBody>
          <a:bodyPr anchor="b">
            <a:normAutofit/>
          </a:bodyPr>
          <a:lstStyle>
            <a:lvl1pPr algn="ctr">
              <a:defRPr sz="4500">
                <a:solidFill>
                  <a:schemeClr val="bg1"/>
                </a:solidFill>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F074D12B-58A6-47D1-9B2D-697AB265C81B}"/>
              </a:ext>
            </a:extLst>
          </p:cNvPr>
          <p:cNvSpPr>
            <a:spLocks noGrp="1"/>
          </p:cNvSpPr>
          <p:nvPr>
            <p:ph type="sldNum" sz="quarter" idx="4"/>
          </p:nvPr>
        </p:nvSpPr>
        <p:spPr>
          <a:xfrm>
            <a:off x="471591" y="4754880"/>
            <a:ext cx="226711" cy="274320"/>
          </a:xfrm>
          <a:prstGeom prst="rect">
            <a:avLst/>
          </a:prstGeom>
          <a:solidFill>
            <a:schemeClr val="bg1"/>
          </a:solidFill>
          <a:ln>
            <a:solidFill>
              <a:schemeClr val="accent2"/>
            </a:solidFill>
          </a:ln>
        </p:spPr>
        <p:txBody>
          <a:bodyPr vert="horz" lIns="0" tIns="45720" rIns="0" bIns="45720" rtlCol="0" anchor="ctr"/>
          <a:lstStyle>
            <a:lvl1pPr algn="ctr">
              <a:defRPr sz="750">
                <a:solidFill>
                  <a:schemeClr val="tx1">
                    <a:lumMod val="95000"/>
                    <a:lumOff val="5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716093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1" y="4034219"/>
            <a:ext cx="9143999" cy="110928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9144000" cy="4292387"/>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rgbClr val="F58220"/>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585787" y="742950"/>
            <a:ext cx="6858000" cy="1943100"/>
          </a:xfrm>
          <a:noFill/>
        </p:spPr>
        <p:txBody>
          <a:bodyPr anchor="t">
            <a:normAutofit/>
          </a:bodyPr>
          <a:lstStyle>
            <a:lvl1pPr algn="l">
              <a:defRPr sz="4500">
                <a:solidFill>
                  <a:schemeClr val="bg1"/>
                </a:solidFill>
              </a:defRPr>
            </a:lvl1pPr>
          </a:lstStyle>
          <a:p>
            <a:r>
              <a:rPr lang="en-US"/>
              <a:t>Click to edit Master title style</a:t>
            </a:r>
            <a:endParaRPr lang="en-GB" dirty="0"/>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475488"/>
            <a:ext cx="228600" cy="1124712"/>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Slide Number Placeholder 5">
            <a:extLst>
              <a:ext uri="{FF2B5EF4-FFF2-40B4-BE49-F238E27FC236}">
                <a16:creationId xmlns:a16="http://schemas.microsoft.com/office/drawing/2014/main" id="{973FC1AA-8591-43A1-9962-1599E1A8AB30}"/>
              </a:ext>
            </a:extLst>
          </p:cNvPr>
          <p:cNvSpPr>
            <a:spLocks noGrp="1"/>
          </p:cNvSpPr>
          <p:nvPr>
            <p:ph type="sldNum" sz="quarter" idx="4"/>
          </p:nvPr>
        </p:nvSpPr>
        <p:spPr>
          <a:xfrm>
            <a:off x="471591" y="4754880"/>
            <a:ext cx="226711" cy="274320"/>
          </a:xfrm>
          <a:prstGeom prst="rect">
            <a:avLst/>
          </a:prstGeom>
          <a:solidFill>
            <a:schemeClr val="bg1"/>
          </a:solidFill>
          <a:ln>
            <a:solidFill>
              <a:schemeClr val="accent2"/>
            </a:solidFill>
          </a:ln>
        </p:spPr>
        <p:txBody>
          <a:bodyPr vert="horz" lIns="0" tIns="45720" rIns="0" bIns="45720" rtlCol="0" anchor="ctr"/>
          <a:lstStyle>
            <a:lvl1pPr algn="ctr">
              <a:defRPr sz="750">
                <a:solidFill>
                  <a:schemeClr val="tx1">
                    <a:lumMod val="95000"/>
                    <a:lumOff val="5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498242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1" y="4034219"/>
            <a:ext cx="9143999" cy="110928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9144000" cy="4292387"/>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rgbClr val="1B75BC"/>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585787" y="742950"/>
            <a:ext cx="6858000" cy="1943100"/>
          </a:xfrm>
          <a:noFill/>
        </p:spPr>
        <p:txBody>
          <a:bodyPr anchor="t">
            <a:normAutofit/>
          </a:bodyPr>
          <a:lstStyle>
            <a:lvl1pPr algn="l">
              <a:defRPr sz="4500">
                <a:solidFill>
                  <a:schemeClr val="bg1"/>
                </a:solidFill>
              </a:defRPr>
            </a:lvl1pPr>
          </a:lstStyle>
          <a:p>
            <a:r>
              <a:rPr lang="en-US"/>
              <a:t>Click to edit Master title style</a:t>
            </a:r>
            <a:endParaRPr lang="en-GB" dirty="0"/>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475488"/>
            <a:ext cx="228600" cy="1124712"/>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Slide Number Placeholder 5">
            <a:extLst>
              <a:ext uri="{FF2B5EF4-FFF2-40B4-BE49-F238E27FC236}">
                <a16:creationId xmlns:a16="http://schemas.microsoft.com/office/drawing/2014/main" id="{7160B2D8-3756-4781-A8DD-692C3F895981}"/>
              </a:ext>
            </a:extLst>
          </p:cNvPr>
          <p:cNvSpPr>
            <a:spLocks noGrp="1"/>
          </p:cNvSpPr>
          <p:nvPr>
            <p:ph type="sldNum" sz="quarter" idx="4"/>
          </p:nvPr>
        </p:nvSpPr>
        <p:spPr>
          <a:xfrm>
            <a:off x="471591" y="4754880"/>
            <a:ext cx="226711" cy="274320"/>
          </a:xfrm>
          <a:prstGeom prst="rect">
            <a:avLst/>
          </a:prstGeom>
          <a:solidFill>
            <a:schemeClr val="bg1"/>
          </a:solidFill>
          <a:ln>
            <a:solidFill>
              <a:schemeClr val="accent2"/>
            </a:solidFill>
          </a:ln>
        </p:spPr>
        <p:txBody>
          <a:bodyPr vert="horz" lIns="0" tIns="45720" rIns="0" bIns="45720" rtlCol="0" anchor="ctr"/>
          <a:lstStyle>
            <a:lvl1pPr algn="ctr">
              <a:defRPr sz="750">
                <a:solidFill>
                  <a:schemeClr val="tx1">
                    <a:lumMod val="95000"/>
                    <a:lumOff val="5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438324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Closing-Thank you 1">
    <p:bg>
      <p:bgPr>
        <a:solidFill>
          <a:schemeClr val="bg1">
            <a:lumMod val="95000"/>
          </a:schemeClr>
        </a:solidFill>
        <a:effectLst/>
      </p:bgPr>
    </p:bg>
    <p:spTree>
      <p:nvGrpSpPr>
        <p:cNvPr id="1" name=""/>
        <p:cNvGrpSpPr/>
        <p:nvPr/>
      </p:nvGrpSpPr>
      <p:grpSpPr>
        <a:xfrm>
          <a:off x="0" y="0"/>
          <a:ext cx="0" cy="0"/>
          <a:chOff x="0" y="0"/>
          <a:chExt cx="0" cy="0"/>
        </a:xfrm>
      </p:grpSpPr>
      <p:sp>
        <p:nvSpPr>
          <p:cNvPr id="53" name="Text Placeholder 52">
            <a:extLst>
              <a:ext uri="{FF2B5EF4-FFF2-40B4-BE49-F238E27FC236}">
                <a16:creationId xmlns:a16="http://schemas.microsoft.com/office/drawing/2014/main" id="{4016877F-9863-4CBC-B4AF-D4764DBA673B}"/>
              </a:ext>
              <a:ext uri="{C183D7F6-B498-43B3-948B-1728B52AA6E4}">
                <adec:decorative xmlns:adec="http://schemas.microsoft.com/office/drawing/2017/decorative" val="1"/>
              </a:ext>
            </a:extLst>
          </p:cNvPr>
          <p:cNvSpPr>
            <a:spLocks noGrp="1"/>
          </p:cNvSpPr>
          <p:nvPr>
            <p:ph type="body" sz="quarter" idx="14" hasCustomPrompt="1"/>
          </p:nvPr>
        </p:nvSpPr>
        <p:spPr>
          <a:xfrm>
            <a:off x="885825" y="342900"/>
            <a:ext cx="6096257" cy="46863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rgbClr val="1B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350" dirty="0">
                <a:solidFill>
                  <a:schemeClr val="lt1">
                    <a:alpha val="0"/>
                  </a:schemeClr>
                </a:solidFill>
              </a:defRPr>
            </a:lvl1pPr>
          </a:lstStyle>
          <a:p>
            <a:pPr marL="0" lvl="0" algn="ctr"/>
            <a:r>
              <a:rPr lang="en-US" noProof="0"/>
              <a:t>I</a:t>
            </a:r>
          </a:p>
        </p:txBody>
      </p:sp>
      <p:sp>
        <p:nvSpPr>
          <p:cNvPr id="48" name="Freeform: Shape 47">
            <a:extLst>
              <a:ext uri="{FF2B5EF4-FFF2-40B4-BE49-F238E27FC236}">
                <a16:creationId xmlns:a16="http://schemas.microsoft.com/office/drawing/2014/main" id="{9070D0C4-1F90-4B84-B84E-8285FA0A01B0}"/>
              </a:ext>
            </a:extLst>
          </p:cNvPr>
          <p:cNvSpPr/>
          <p:nvPr userDrawn="1"/>
        </p:nvSpPr>
        <p:spPr>
          <a:xfrm rot="2232448">
            <a:off x="7091806" y="-694683"/>
            <a:ext cx="98579" cy="6532866"/>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9" name="Freeform: Shape 48">
            <a:extLst>
              <a:ext uri="{FF2B5EF4-FFF2-40B4-BE49-F238E27FC236}">
                <a16:creationId xmlns:a16="http://schemas.microsoft.com/office/drawing/2014/main" id="{B8546525-A0E6-4238-93BC-5D43C93A450D}"/>
              </a:ext>
              <a:ext uri="{C183D7F6-B498-43B3-948B-1728B52AA6E4}">
                <adec:decorative xmlns:adec="http://schemas.microsoft.com/office/drawing/2017/decorative" val="1"/>
              </a:ext>
            </a:extLst>
          </p:cNvPr>
          <p:cNvSpPr/>
          <p:nvPr userDrawn="1"/>
        </p:nvSpPr>
        <p:spPr>
          <a:xfrm rot="2232448">
            <a:off x="6999613" y="-706335"/>
            <a:ext cx="129268" cy="655617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rgbClr val="1B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endParaRPr lang="en-US" noProof="0"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742950" y="228600"/>
            <a:ext cx="6096257" cy="46863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noProof="0"/>
              <a:t>I</a:t>
            </a:r>
          </a:p>
        </p:txBody>
      </p:sp>
      <p:sp>
        <p:nvSpPr>
          <p:cNvPr id="2" name="Title 1"/>
          <p:cNvSpPr>
            <a:spLocks noGrp="1"/>
          </p:cNvSpPr>
          <p:nvPr>
            <p:ph type="ctrTitle" hasCustomPrompt="1"/>
          </p:nvPr>
        </p:nvSpPr>
        <p:spPr>
          <a:xfrm>
            <a:off x="1033602" y="914400"/>
            <a:ext cx="5424349" cy="677729"/>
          </a:xfrm>
        </p:spPr>
        <p:txBody>
          <a:bodyPr anchor="t">
            <a:normAutofit/>
          </a:bodyPr>
          <a:lstStyle>
            <a:lvl1pPr algn="l">
              <a:defRPr lang="en-US" sz="3750" kern="1200" cap="all" spc="75" baseline="0" dirty="0">
                <a:solidFill>
                  <a:srgbClr val="1B75BC"/>
                </a:solidFill>
                <a:latin typeface="+mj-lt"/>
                <a:ea typeface="+mj-ea"/>
                <a:cs typeface="+mj-cs"/>
              </a:defRPr>
            </a:lvl1pPr>
          </a:lstStyle>
          <a:p>
            <a:r>
              <a:rPr lang="en-US" noProof="0" dirty="0"/>
              <a:t>THANK </a:t>
            </a:r>
            <a:r>
              <a:rPr lang="en-US" noProof="0" dirty="0" err="1"/>
              <a:t>yOU</a:t>
            </a:r>
            <a:endParaRPr lang="en-US" noProof="0" dirty="0"/>
          </a:p>
        </p:txBody>
      </p:sp>
      <p:sp>
        <p:nvSpPr>
          <p:cNvPr id="33" name="Rectangle 32">
            <a:extLst>
              <a:ext uri="{FF2B5EF4-FFF2-40B4-BE49-F238E27FC236}">
                <a16:creationId xmlns:a16="http://schemas.microsoft.com/office/drawing/2014/main" id="{E905A207-2310-4F94-86E5-13B4CCC359EC}"/>
              </a:ext>
              <a:ext uri="{C183D7F6-B498-43B3-948B-1728B52AA6E4}">
                <adec:decorative xmlns:adec="http://schemas.microsoft.com/office/drawing/2017/decorative" val="1"/>
              </a:ext>
            </a:extLst>
          </p:cNvPr>
          <p:cNvSpPr/>
          <p:nvPr userDrawn="1"/>
        </p:nvSpPr>
        <p:spPr>
          <a:xfrm rot="5400000" flipV="1">
            <a:off x="1171576" y="-85724"/>
            <a:ext cx="228598" cy="400050"/>
          </a:xfrm>
          <a:prstGeom prst="rect">
            <a:avLst/>
          </a:prstGeom>
          <a:solidFill>
            <a:srgbClr val="1B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endParaRPr lang="en-US" noProof="0" dirty="0"/>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5260086" y="26220"/>
            <a:ext cx="3883914" cy="511728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noProof="0" dirty="0"/>
              <a:t>Insert Image</a:t>
            </a:r>
          </a:p>
        </p:txBody>
      </p:sp>
    </p:spTree>
    <p:extLst>
      <p:ext uri="{BB962C8B-B14F-4D97-AF65-F5344CB8AC3E}">
        <p14:creationId xmlns:p14="http://schemas.microsoft.com/office/powerpoint/2010/main" val="33943277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Closing-Thank you 2">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2EC3EF4-A2D5-4058-977A-74A37AC365BD}"/>
              </a:ext>
              <a:ext uri="{C183D7F6-B498-43B3-948B-1728B52AA6E4}">
                <adec:decorative xmlns:adec="http://schemas.microsoft.com/office/drawing/2017/decorative" val="1"/>
              </a:ext>
            </a:extLst>
          </p:cNvPr>
          <p:cNvSpPr>
            <a:spLocks noGrp="1"/>
          </p:cNvSpPr>
          <p:nvPr>
            <p:ph type="pic" sz="quarter" idx="11" hasCustomPrompt="1"/>
          </p:nvPr>
        </p:nvSpPr>
        <p:spPr>
          <a:xfrm>
            <a:off x="0" y="0"/>
            <a:ext cx="9144000" cy="5143500"/>
          </a:xfrm>
          <a:custGeom>
            <a:avLst/>
            <a:gdLst>
              <a:gd name="connsiteX0" fmla="*/ 0 w 12192000"/>
              <a:gd name="connsiteY0" fmla="*/ 0 h 6858000"/>
              <a:gd name="connsiteX1" fmla="*/ 12192000 w 12192000"/>
              <a:gd name="connsiteY1" fmla="*/ 0 h 6858000"/>
              <a:gd name="connsiteX2" fmla="*/ 12192000 w 12192000"/>
              <a:gd name="connsiteY2" fmla="*/ 602525 h 6858000"/>
              <a:gd name="connsiteX3" fmla="*/ 8273508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02525"/>
                </a:lnTo>
                <a:lnTo>
                  <a:pt x="8273508" y="6858000"/>
                </a:lnTo>
                <a:lnTo>
                  <a:pt x="0" y="6858000"/>
                </a:lnTo>
                <a:close/>
              </a:path>
            </a:pathLst>
          </a:custGeom>
          <a:solidFill>
            <a:schemeClr val="bg1"/>
          </a:solidFill>
          <a:effectLst>
            <a:outerShdw blurRad="165100" dist="38100" dir="2700000" algn="t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27" name="Text Placeholder 16">
            <a:extLst>
              <a:ext uri="{FF2B5EF4-FFF2-40B4-BE49-F238E27FC236}">
                <a16:creationId xmlns:a16="http://schemas.microsoft.com/office/drawing/2014/main" id="{4E7C74DD-4244-46B7-8336-30F7151DB21B}"/>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6055902" y="2343150"/>
            <a:ext cx="1565759" cy="2453022"/>
          </a:xfrm>
          <a:prstGeom prst="triangle">
            <a:avLst>
              <a:gd name="adj" fmla="val 100000"/>
            </a:avLst>
          </a:prstGeom>
          <a:solidFill>
            <a:srgbClr val="F58220"/>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4" name="Text Placeholder 23">
            <a:extLst>
              <a:ext uri="{FF2B5EF4-FFF2-40B4-BE49-F238E27FC236}">
                <a16:creationId xmlns:a16="http://schemas.microsoft.com/office/drawing/2014/main" id="{9DC663CF-0C67-4619-B40E-7832C4DA15FE}"/>
              </a:ext>
              <a:ext uri="{C183D7F6-B498-43B3-948B-1728B52AA6E4}">
                <adec:decorative xmlns:adec="http://schemas.microsoft.com/office/drawing/2017/decorative" val="1"/>
              </a:ext>
            </a:extLst>
          </p:cNvPr>
          <p:cNvSpPr>
            <a:spLocks noGrp="1"/>
          </p:cNvSpPr>
          <p:nvPr>
            <p:ph type="body" sz="quarter" idx="15" hasCustomPrompt="1"/>
          </p:nvPr>
        </p:nvSpPr>
        <p:spPr>
          <a:xfrm>
            <a:off x="1643063" y="457200"/>
            <a:ext cx="5857875" cy="4229100"/>
          </a:xfrm>
          <a:custGeom>
            <a:avLst/>
            <a:gdLst>
              <a:gd name="connsiteX0" fmla="*/ 0 w 7810500"/>
              <a:gd name="connsiteY0" fmla="*/ 0 h 5638800"/>
              <a:gd name="connsiteX1" fmla="*/ 7810500 w 7810500"/>
              <a:gd name="connsiteY1" fmla="*/ 0 h 5638800"/>
              <a:gd name="connsiteX2" fmla="*/ 7810500 w 7810500"/>
              <a:gd name="connsiteY2" fmla="*/ 3151512 h 5638800"/>
              <a:gd name="connsiteX3" fmla="*/ 6252438 w 7810500"/>
              <a:gd name="connsiteY3" fmla="*/ 5638800 h 5638800"/>
              <a:gd name="connsiteX4" fmla="*/ 0 w 7810500"/>
              <a:gd name="connsiteY4" fmla="*/ 5638800 h 563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0" h="5638800">
                <a:moveTo>
                  <a:pt x="0" y="0"/>
                </a:moveTo>
                <a:lnTo>
                  <a:pt x="7810500" y="0"/>
                </a:lnTo>
                <a:lnTo>
                  <a:pt x="7810500" y="3151512"/>
                </a:lnTo>
                <a:lnTo>
                  <a:pt x="6252438" y="5638800"/>
                </a:lnTo>
                <a:lnTo>
                  <a:pt x="0" y="5638800"/>
                </a:lnTo>
                <a:close/>
              </a:path>
            </a:pathLst>
          </a:custGeom>
          <a:solidFill>
            <a:srgbClr val="1B75BC"/>
          </a:solidFill>
          <a:effectLst>
            <a:outerShdw blurRad="50800" dist="38100" dir="2700000" algn="tl" rotWithShape="0">
              <a:prstClr val="black">
                <a:alpha val="40000"/>
              </a:prstClr>
            </a:outerShdw>
          </a:effectLst>
        </p:spPr>
        <p:txBody>
          <a:bodyPr wrap="square">
            <a:noAutofit/>
          </a:bodyPr>
          <a:lstStyle>
            <a:lvl1pPr marL="0" indent="0" algn="ctr">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hasCustomPrompt="1"/>
          </p:nvPr>
        </p:nvSpPr>
        <p:spPr>
          <a:xfrm>
            <a:off x="2372857" y="1428750"/>
            <a:ext cx="4398287" cy="1706429"/>
          </a:xfrm>
        </p:spPr>
        <p:txBody>
          <a:bodyPr anchor="ctr">
            <a:normAutofit/>
          </a:bodyPr>
          <a:lstStyle>
            <a:lvl1pPr algn="ctr">
              <a:defRPr lang="en-US" sz="3750" kern="1200" cap="all" spc="75" baseline="0" dirty="0">
                <a:solidFill>
                  <a:schemeClr val="bg1"/>
                </a:solidFill>
                <a:latin typeface="+mj-lt"/>
                <a:ea typeface="+mj-ea"/>
                <a:cs typeface="+mj-cs"/>
              </a:defRPr>
            </a:lvl1pPr>
          </a:lstStyle>
          <a:p>
            <a:r>
              <a:rPr lang="en-US" dirty="0"/>
              <a:t>THANK </a:t>
            </a:r>
            <a:r>
              <a:rPr lang="en-US" dirty="0" err="1"/>
              <a:t>yOU</a:t>
            </a:r>
            <a:endParaRPr lang="en-US" dirty="0"/>
          </a:p>
        </p:txBody>
      </p:sp>
    </p:spTree>
    <p:extLst>
      <p:ext uri="{BB962C8B-B14F-4D97-AF65-F5344CB8AC3E}">
        <p14:creationId xmlns:p14="http://schemas.microsoft.com/office/powerpoint/2010/main" val="3449103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w No subhead box">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612336" y="320040"/>
            <a:ext cx="8074479" cy="868680"/>
          </a:xfrm>
          <a:prstGeom prst="rect">
            <a:avLst/>
          </a:prstGeom>
        </p:spPr>
        <p:txBody>
          <a:bodyPr tIns="0" anchor="t" anchorCtr="0"/>
          <a:lstStyle>
            <a:lvl1pPr algn="l">
              <a:lnSpc>
                <a:spcPts val="3340"/>
              </a:lnSpc>
              <a:defRPr sz="2000" b="1" i="0" baseline="0">
                <a:solidFill>
                  <a:schemeClr val="accent1"/>
                </a:solidFill>
                <a:latin typeface="+mj-lt"/>
                <a:ea typeface="Arial Black" charset="0"/>
                <a:cs typeface="Arial Black" charset="0"/>
              </a:defRPr>
            </a:lvl1pPr>
          </a:lstStyle>
          <a:p>
            <a:r>
              <a:rPr lang="en-US"/>
              <a:t>Click to add text</a:t>
            </a:r>
            <a:br>
              <a:rPr lang="en-US"/>
            </a:br>
            <a:r>
              <a:rPr lang="en-US"/>
              <a:t>Can be two lines</a:t>
            </a:r>
          </a:p>
        </p:txBody>
      </p:sp>
      <p:sp>
        <p:nvSpPr>
          <p:cNvPr id="8" name="Text Placeholder 3"/>
          <p:cNvSpPr>
            <a:spLocks noGrp="1"/>
          </p:cNvSpPr>
          <p:nvPr>
            <p:ph type="body" sz="quarter" idx="13" hasCustomPrompt="1"/>
          </p:nvPr>
        </p:nvSpPr>
        <p:spPr>
          <a:xfrm>
            <a:off x="612336" y="1280160"/>
            <a:ext cx="8074479" cy="3119120"/>
          </a:xfrm>
          <a:prstGeom prst="rect">
            <a:avLst/>
          </a:prstGeom>
        </p:spPr>
        <p:txBody>
          <a:bodyPr vert="horz" numCol="2" spcCol="457200"/>
          <a:lstStyle>
            <a:lvl1pPr marL="0" marR="0" indent="0" algn="l" defTabSz="457155" rtl="0" eaLnBrk="1" fontAlgn="auto" latinLnBrk="0" hangingPunct="1">
              <a:lnSpc>
                <a:spcPts val="1780"/>
              </a:lnSpc>
              <a:spcBef>
                <a:spcPts val="0"/>
              </a:spcBef>
              <a:spcAft>
                <a:spcPts val="1200"/>
              </a:spcAft>
              <a:buClrTx/>
              <a:buSzTx/>
              <a:buFont typeface="Arial"/>
              <a:buNone/>
              <a:tabLst/>
              <a:defRPr lang="en-US" sz="1100" b="0" i="0">
                <a:solidFill>
                  <a:schemeClr val="tx1">
                    <a:lumMod val="65000"/>
                    <a:lumOff val="35000"/>
                  </a:schemeClr>
                </a:solidFill>
                <a:effectLst/>
                <a:latin typeface="Arial" charset="0"/>
                <a:ea typeface="Arial" charset="0"/>
                <a:cs typeface="Arial" charset="0"/>
              </a:defRPr>
            </a:lvl1pPr>
          </a:lstStyle>
          <a:p>
            <a:pPr lvl="0"/>
            <a:r>
              <a:rPr lang="en-US"/>
              <a:t>Click to add text</a:t>
            </a:r>
          </a:p>
        </p:txBody>
      </p:sp>
      <p:sp>
        <p:nvSpPr>
          <p:cNvPr id="10"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a:p>
        </p:txBody>
      </p:sp>
      <p:sp>
        <p:nvSpPr>
          <p:cNvPr id="6" name="Rectangle 5">
            <a:extLst>
              <a:ext uri="{FF2B5EF4-FFF2-40B4-BE49-F238E27FC236}">
                <a16:creationId xmlns:a16="http://schemas.microsoft.com/office/drawing/2014/main" id="{8E92D376-4ED5-42FB-A3F0-55E597B4EB57}"/>
              </a:ext>
            </a:extLst>
          </p:cNvPr>
          <p:cNvSpPr/>
          <p:nvPr userDrawn="1"/>
        </p:nvSpPr>
        <p:spPr>
          <a:xfrm>
            <a:off x="3771941" y="4769070"/>
            <a:ext cx="1600118" cy="200055"/>
          </a:xfrm>
          <a:prstGeom prst="rect">
            <a:avLst/>
          </a:prstGeom>
          <a:solidFill>
            <a:schemeClr val="bg1"/>
          </a:solidFill>
        </p:spPr>
        <p:txBody>
          <a:bodyPr wrap="none">
            <a:spAutoFit/>
          </a:bodyPr>
          <a:lstStyle/>
          <a:p>
            <a:pPr algn="ctr"/>
            <a:r>
              <a:rPr lang="en-US" sz="700" dirty="0">
                <a:solidFill>
                  <a:srgbClr val="293C61"/>
                </a:solidFill>
              </a:rPr>
              <a:t>© 2023 SHRM. All Rights Reserved</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Closing-Thank you 3">
    <p:bg>
      <p:bgPr>
        <a:solidFill>
          <a:schemeClr val="bg1">
            <a:lumMod val="95000"/>
          </a:schemeClr>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0" y="0"/>
            <a:ext cx="9144000" cy="5143500"/>
          </a:xfrm>
          <a:prstGeom prst="rect">
            <a:avLst/>
          </a:prstGeom>
          <a:solidFill>
            <a:schemeClr val="bg1"/>
          </a:solidFill>
        </p:spPr>
        <p:txBody>
          <a:bodyPr wrap="square" anchor="ctr">
            <a:noAutofit/>
          </a:bodyPr>
          <a:lstStyle>
            <a:lvl1pPr marL="0" indent="0" algn="ctr">
              <a:buNone/>
              <a:defRPr/>
            </a:lvl1pPr>
          </a:lstStyle>
          <a:p>
            <a:r>
              <a:rPr lang="en-US" dirty="0"/>
              <a:t>Insert Image</a:t>
            </a:r>
            <a:endParaRPr lang="en-GB" dirty="0"/>
          </a:p>
        </p:txBody>
      </p:sp>
      <p:sp>
        <p:nvSpPr>
          <p:cNvPr id="7" name="Text Placeholder 16">
            <a:extLst>
              <a:ext uri="{FF2B5EF4-FFF2-40B4-BE49-F238E27FC236}">
                <a16:creationId xmlns:a16="http://schemas.microsoft.com/office/drawing/2014/main" id="{8F962CE0-5C0C-48F3-A07B-34E33D6704BC}"/>
              </a:ext>
              <a:ext uri="{C183D7F6-B498-43B3-948B-1728B52AA6E4}">
                <adec:decorative xmlns:adec="http://schemas.microsoft.com/office/drawing/2017/decorative" val="1"/>
              </a:ext>
            </a:extLst>
          </p:cNvPr>
          <p:cNvSpPr>
            <a:spLocks noGrp="1"/>
          </p:cNvSpPr>
          <p:nvPr>
            <p:ph type="body" sz="quarter" idx="16" hasCustomPrompt="1"/>
          </p:nvPr>
        </p:nvSpPr>
        <p:spPr>
          <a:xfrm rot="10800000">
            <a:off x="1543050" y="350044"/>
            <a:ext cx="527506" cy="826426"/>
          </a:xfrm>
          <a:prstGeom prst="triangle">
            <a:avLst>
              <a:gd name="adj" fmla="val 100000"/>
            </a:avLst>
          </a:prstGeom>
          <a:solidFill>
            <a:srgbClr val="F58220"/>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2" name="Text Placeholder 16">
            <a:extLst>
              <a:ext uri="{FF2B5EF4-FFF2-40B4-BE49-F238E27FC236}">
                <a16:creationId xmlns:a16="http://schemas.microsoft.com/office/drawing/2014/main" id="{654457EF-8A97-4FCA-9870-5095D09BF83E}"/>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6800850" y="3486150"/>
            <a:ext cx="857250" cy="1343025"/>
          </a:xfrm>
          <a:prstGeom prst="triangle">
            <a:avLst>
              <a:gd name="adj" fmla="val 100000"/>
            </a:avLst>
          </a:prstGeom>
          <a:solidFill>
            <a:srgbClr val="F58220"/>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0" name="Text Placeholder 16">
            <a:extLst>
              <a:ext uri="{FF2B5EF4-FFF2-40B4-BE49-F238E27FC236}">
                <a16:creationId xmlns:a16="http://schemas.microsoft.com/office/drawing/2014/main" id="{0CC06030-90E1-4B3F-AFDF-369354FBFE62}"/>
              </a:ext>
              <a:ext uri="{C183D7F6-B498-43B3-948B-1728B52AA6E4}">
                <adec:decorative xmlns:adec="http://schemas.microsoft.com/office/drawing/2017/decorative" val="1"/>
              </a:ext>
            </a:extLst>
          </p:cNvPr>
          <p:cNvSpPr>
            <a:spLocks noGrp="1"/>
          </p:cNvSpPr>
          <p:nvPr>
            <p:ph type="body" sz="quarter" idx="15" hasCustomPrompt="1"/>
          </p:nvPr>
        </p:nvSpPr>
        <p:spPr>
          <a:xfrm>
            <a:off x="1643063" y="457200"/>
            <a:ext cx="5857875" cy="4229100"/>
          </a:xfrm>
          <a:solidFill>
            <a:srgbClr val="1B75BC">
              <a:alpha val="92000"/>
            </a:srgbClr>
          </a:solidFill>
          <a:effectLst/>
        </p:spPr>
        <p:txBody>
          <a:bodyPr/>
          <a:lstStyle>
            <a:lvl1pPr marL="0" indent="0" algn="ctr">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hasCustomPrompt="1"/>
          </p:nvPr>
        </p:nvSpPr>
        <p:spPr>
          <a:xfrm>
            <a:off x="2372857" y="1428750"/>
            <a:ext cx="4398287" cy="1706429"/>
          </a:xfrm>
        </p:spPr>
        <p:txBody>
          <a:bodyPr anchor="ctr">
            <a:normAutofit/>
          </a:bodyPr>
          <a:lstStyle>
            <a:lvl1pPr algn="ctr">
              <a:defRPr lang="en-US" sz="3750" kern="1200" cap="all" spc="75" baseline="0" dirty="0">
                <a:solidFill>
                  <a:schemeClr val="bg1"/>
                </a:solidFill>
                <a:latin typeface="+mj-lt"/>
                <a:ea typeface="+mj-ea"/>
                <a:cs typeface="+mj-cs"/>
              </a:defRPr>
            </a:lvl1pPr>
          </a:lstStyle>
          <a:p>
            <a:r>
              <a:rPr lang="en-US" dirty="0"/>
              <a:t>THANK </a:t>
            </a:r>
            <a:r>
              <a:rPr lang="en-US" dirty="0" err="1"/>
              <a:t>yOU</a:t>
            </a:r>
            <a:endParaRPr lang="en-US" dirty="0"/>
          </a:p>
        </p:txBody>
      </p:sp>
    </p:spTree>
    <p:extLst>
      <p:ext uri="{BB962C8B-B14F-4D97-AF65-F5344CB8AC3E}">
        <p14:creationId xmlns:p14="http://schemas.microsoft.com/office/powerpoint/2010/main" val="28774079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Closing-Thank you 4">
    <p:bg>
      <p:bgPr>
        <a:solidFill>
          <a:srgbClr val="1B75BC">
            <a:alpha val="25000"/>
          </a:srgbClr>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FC033E0E-968F-40A8-BE78-354499D7F913}"/>
              </a:ext>
              <a:ext uri="{C183D7F6-B498-43B3-948B-1728B52AA6E4}">
                <adec:decorative xmlns:adec="http://schemas.microsoft.com/office/drawing/2017/decorative" val="1"/>
              </a:ext>
            </a:extLst>
          </p:cNvPr>
          <p:cNvSpPr>
            <a:spLocks noGrp="1"/>
          </p:cNvSpPr>
          <p:nvPr>
            <p:ph type="body" sz="quarter" idx="21" hasCustomPrompt="1"/>
          </p:nvPr>
        </p:nvSpPr>
        <p:spPr>
          <a:xfrm rot="19594102" flipH="1">
            <a:off x="438098" y="-106837"/>
            <a:ext cx="913701" cy="4632832"/>
          </a:xfrm>
          <a:custGeom>
            <a:avLst/>
            <a:gdLst>
              <a:gd name="connsiteX0" fmla="*/ 1114975 w 1218268"/>
              <a:gd name="connsiteY0" fmla="*/ 1688918 h 6177109"/>
              <a:gd name="connsiteX1" fmla="*/ 1114975 w 1218268"/>
              <a:gd name="connsiteY1" fmla="*/ 5441035 h 6177109"/>
              <a:gd name="connsiteX2" fmla="*/ 1218268 w 1218268"/>
              <a:gd name="connsiteY2" fmla="*/ 5372844 h 6177109"/>
              <a:gd name="connsiteX3" fmla="*/ 1218268 w 1218268"/>
              <a:gd name="connsiteY3" fmla="*/ 1845382 h 6177109"/>
              <a:gd name="connsiteX4" fmla="*/ 675740 w 1218268"/>
              <a:gd name="connsiteY4" fmla="*/ 1023583 h 6177109"/>
              <a:gd name="connsiteX5" fmla="*/ 675740 w 1218268"/>
              <a:gd name="connsiteY5" fmla="*/ 5731005 h 6177109"/>
              <a:gd name="connsiteX6" fmla="*/ 951275 w 1218268"/>
              <a:gd name="connsiteY6" fmla="*/ 5549105 h 6177109"/>
              <a:gd name="connsiteX7" fmla="*/ 951275 w 1218268"/>
              <a:gd name="connsiteY7" fmla="*/ 1440952 h 6177109"/>
              <a:gd name="connsiteX8" fmla="*/ 0 w 1218268"/>
              <a:gd name="connsiteY8" fmla="*/ 0 h 6177109"/>
              <a:gd name="connsiteX9" fmla="*/ 0 w 1218268"/>
              <a:gd name="connsiteY9" fmla="*/ 6177109 h 6177109"/>
              <a:gd name="connsiteX10" fmla="*/ 485620 w 1218268"/>
              <a:gd name="connsiteY10" fmla="*/ 5856517 h 6177109"/>
              <a:gd name="connsiteX11" fmla="*/ 485620 w 1218268"/>
              <a:gd name="connsiteY11" fmla="*/ 735597 h 617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268" h="6177109">
                <a:moveTo>
                  <a:pt x="1114975" y="1688918"/>
                </a:moveTo>
                <a:lnTo>
                  <a:pt x="1114975" y="5441035"/>
                </a:lnTo>
                <a:lnTo>
                  <a:pt x="1218268" y="5372844"/>
                </a:lnTo>
                <a:lnTo>
                  <a:pt x="1218268" y="1845382"/>
                </a:lnTo>
                <a:close/>
                <a:moveTo>
                  <a:pt x="675740" y="1023583"/>
                </a:moveTo>
                <a:lnTo>
                  <a:pt x="675740" y="5731005"/>
                </a:lnTo>
                <a:lnTo>
                  <a:pt x="951275" y="5549105"/>
                </a:lnTo>
                <a:lnTo>
                  <a:pt x="951275" y="1440952"/>
                </a:lnTo>
                <a:close/>
                <a:moveTo>
                  <a:pt x="0" y="0"/>
                </a:moveTo>
                <a:lnTo>
                  <a:pt x="0" y="6177109"/>
                </a:lnTo>
                <a:lnTo>
                  <a:pt x="485620" y="5856517"/>
                </a:lnTo>
                <a:lnTo>
                  <a:pt x="485620" y="735597"/>
                </a:lnTo>
                <a:close/>
              </a:path>
            </a:pathLst>
          </a:custGeom>
          <a:solidFill>
            <a:schemeClr val="bg1"/>
          </a:solidFill>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15" name="Picture Placeholder 14">
            <a:extLst>
              <a:ext uri="{FF2B5EF4-FFF2-40B4-BE49-F238E27FC236}">
                <a16:creationId xmlns:a16="http://schemas.microsoft.com/office/drawing/2014/main" id="{B9454D95-B362-4CB6-B706-EB2022A3342D}"/>
              </a:ext>
              <a:ext uri="{C183D7F6-B498-43B3-948B-1728B52AA6E4}">
                <adec:decorative xmlns:adec="http://schemas.microsoft.com/office/drawing/2017/decorative" val="1"/>
              </a:ext>
            </a:extLst>
          </p:cNvPr>
          <p:cNvSpPr>
            <a:spLocks noGrp="1"/>
          </p:cNvSpPr>
          <p:nvPr>
            <p:ph type="pic" sz="quarter" idx="11" hasCustomPrompt="1"/>
          </p:nvPr>
        </p:nvSpPr>
        <p:spPr>
          <a:xfrm>
            <a:off x="2343150" y="0"/>
            <a:ext cx="6800850" cy="5143500"/>
          </a:xfrm>
          <a:custGeom>
            <a:avLst/>
            <a:gdLst>
              <a:gd name="connsiteX0" fmla="*/ 5205086 w 9067800"/>
              <a:gd name="connsiteY0" fmla="*/ 0 h 6858000"/>
              <a:gd name="connsiteX1" fmla="*/ 6957685 w 9067800"/>
              <a:gd name="connsiteY1" fmla="*/ 0 h 6858000"/>
              <a:gd name="connsiteX2" fmla="*/ 9067800 w 9067800"/>
              <a:gd name="connsiteY2" fmla="*/ 0 h 6858000"/>
              <a:gd name="connsiteX3" fmla="*/ 9067800 w 9067800"/>
              <a:gd name="connsiteY3" fmla="*/ 6827058 h 6858000"/>
              <a:gd name="connsiteX4" fmla="*/ 9044315 w 9067800"/>
              <a:gd name="connsiteY4" fmla="*/ 6858000 h 6858000"/>
              <a:gd name="connsiteX5" fmla="*/ 7291715 w 9067800"/>
              <a:gd name="connsiteY5" fmla="*/ 6858000 h 6858000"/>
              <a:gd name="connsiteX6" fmla="*/ 1752601 w 9067800"/>
              <a:gd name="connsiteY6" fmla="*/ 6858000 h 6858000"/>
              <a:gd name="connsiteX7" fmla="*/ 0 w 90678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7800" h="6858000">
                <a:moveTo>
                  <a:pt x="5205086" y="0"/>
                </a:moveTo>
                <a:lnTo>
                  <a:pt x="6957685" y="0"/>
                </a:lnTo>
                <a:lnTo>
                  <a:pt x="9067800" y="0"/>
                </a:lnTo>
                <a:lnTo>
                  <a:pt x="9067800" y="6827058"/>
                </a:lnTo>
                <a:lnTo>
                  <a:pt x="9044315" y="6858000"/>
                </a:lnTo>
                <a:lnTo>
                  <a:pt x="7291715" y="6858000"/>
                </a:lnTo>
                <a:lnTo>
                  <a:pt x="1752601" y="6858000"/>
                </a:lnTo>
                <a:lnTo>
                  <a:pt x="0" y="6858000"/>
                </a:lnTo>
                <a:close/>
              </a:path>
            </a:pathLst>
          </a:custGeom>
          <a:solidFill>
            <a:schemeClr val="bg1"/>
          </a:solidFill>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400050" y="200025"/>
            <a:ext cx="3829050" cy="474345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hasCustomPrompt="1"/>
          </p:nvPr>
        </p:nvSpPr>
        <p:spPr>
          <a:xfrm>
            <a:off x="700088" y="571500"/>
            <a:ext cx="3286125" cy="2571750"/>
          </a:xfrm>
        </p:spPr>
        <p:txBody>
          <a:bodyPr anchor="ctr">
            <a:normAutofit/>
          </a:bodyPr>
          <a:lstStyle>
            <a:lvl1pPr algn="ctr">
              <a:defRPr sz="3750" spc="150" baseline="0"/>
            </a:lvl1pPr>
          </a:lstStyle>
          <a:p>
            <a:r>
              <a:rPr lang="en-US" dirty="0"/>
              <a:t>THANK </a:t>
            </a:r>
            <a:r>
              <a:rPr lang="en-US" dirty="0" err="1"/>
              <a:t>yOU</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0800000" flipV="1">
            <a:off x="235744" y="3714750"/>
            <a:ext cx="857250" cy="1343025"/>
          </a:xfrm>
          <a:prstGeom prst="triangle">
            <a:avLst>
              <a:gd name="adj" fmla="val 100000"/>
            </a:avLst>
          </a:prstGeom>
          <a:solidFill>
            <a:srgbClr val="F58220"/>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18676331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Closing-Thank you 5">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6246965" cy="51435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742950" y="457200"/>
            <a:ext cx="3486150" cy="42291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hasCustomPrompt="1"/>
          </p:nvPr>
        </p:nvSpPr>
        <p:spPr>
          <a:xfrm>
            <a:off x="942975" y="1085850"/>
            <a:ext cx="3086100" cy="2971800"/>
          </a:xfrm>
        </p:spPr>
        <p:txBody>
          <a:bodyPr anchor="ctr">
            <a:normAutofit/>
          </a:bodyPr>
          <a:lstStyle>
            <a:lvl1pPr algn="ctr">
              <a:defRPr sz="3750" spc="150" baseline="0"/>
            </a:lvl1pPr>
          </a:lstStyle>
          <a:p>
            <a:r>
              <a:rPr lang="en-US" dirty="0"/>
              <a:t>THANK </a:t>
            </a:r>
            <a:r>
              <a:rPr lang="en-US" dirty="0" err="1"/>
              <a:t>yOU</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a:off x="2028825" y="307181"/>
            <a:ext cx="914400" cy="300038"/>
          </a:xfrm>
          <a:solidFill>
            <a:srgbClr val="F58220"/>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a:off x="2028825" y="4557712"/>
            <a:ext cx="914400" cy="300038"/>
          </a:xfrm>
          <a:solidFill>
            <a:srgbClr val="F58220"/>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529410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image" Target="../media/image10.emf"/><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9.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42" Type="http://schemas.openxmlformats.org/officeDocument/2006/relationships/slideLayout" Target="../slideLayouts/slideLayout83.xml"/><Relationship Id="rId47" Type="http://schemas.openxmlformats.org/officeDocument/2006/relationships/slideLayout" Target="../slideLayouts/slideLayout88.xml"/><Relationship Id="rId50" Type="http://schemas.openxmlformats.org/officeDocument/2006/relationships/slideLayout" Target="../slideLayouts/slideLayout91.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9" Type="http://schemas.openxmlformats.org/officeDocument/2006/relationships/slideLayout" Target="../slideLayouts/slideLayout70.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slideLayout" Target="../slideLayouts/slideLayout81.xml"/><Relationship Id="rId45" Type="http://schemas.openxmlformats.org/officeDocument/2006/relationships/slideLayout" Target="../slideLayouts/slideLayout86.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49" Type="http://schemas.openxmlformats.org/officeDocument/2006/relationships/slideLayout" Target="../slideLayouts/slideLayout90.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4" Type="http://schemas.openxmlformats.org/officeDocument/2006/relationships/slideLayout" Target="../slideLayouts/slideLayout85.xml"/><Relationship Id="rId52" Type="http://schemas.openxmlformats.org/officeDocument/2006/relationships/theme" Target="../theme/theme3.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43" Type="http://schemas.openxmlformats.org/officeDocument/2006/relationships/slideLayout" Target="../slideLayouts/slideLayout84.xml"/><Relationship Id="rId48" Type="http://schemas.openxmlformats.org/officeDocument/2006/relationships/slideLayout" Target="../slideLayouts/slideLayout89.xml"/><Relationship Id="rId8" Type="http://schemas.openxmlformats.org/officeDocument/2006/relationships/slideLayout" Target="../slideLayouts/slideLayout49.xml"/><Relationship Id="rId51" Type="http://schemas.openxmlformats.org/officeDocument/2006/relationships/slideLayout" Target="../slideLayouts/slideLayout92.xml"/><Relationship Id="rId3" Type="http://schemas.openxmlformats.org/officeDocument/2006/relationships/slideLayout" Target="../slideLayouts/slideLayout44.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 Id="rId46" Type="http://schemas.openxmlformats.org/officeDocument/2006/relationships/slideLayout" Target="../slideLayouts/slideLayout87.xml"/><Relationship Id="rId20" Type="http://schemas.openxmlformats.org/officeDocument/2006/relationships/slideLayout" Target="../slideLayouts/slideLayout61.xml"/><Relationship Id="rId41" Type="http://schemas.openxmlformats.org/officeDocument/2006/relationships/slideLayout" Target="../slideLayouts/slideLayout82.xml"/><Relationship Id="rId1" Type="http://schemas.openxmlformats.org/officeDocument/2006/relationships/slideLayout" Target="../slideLayouts/slideLayout42.xml"/><Relationship Id="rId6"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431ABB-A668-2544-ADDF-2A1C8BD947BC}"/>
              </a:ext>
            </a:extLst>
          </p:cNvPr>
          <p:cNvPicPr>
            <a:picLocks noChangeAspect="1"/>
          </p:cNvPicPr>
          <p:nvPr userDrawn="1"/>
        </p:nvPicPr>
        <p:blipFill rotWithShape="1">
          <a:blip r:embed="rId26" cstate="screen">
            <a:extLst>
              <a:ext uri="{28A0092B-C50C-407E-A947-70E740481C1C}">
                <a14:useLocalDpi xmlns:a14="http://schemas.microsoft.com/office/drawing/2010/main"/>
              </a:ext>
            </a:extLst>
          </a:blip>
          <a:srcRect/>
          <a:stretch/>
        </p:blipFill>
        <p:spPr>
          <a:xfrm>
            <a:off x="4143" y="204185"/>
            <a:ext cx="375236" cy="652277"/>
          </a:xfrm>
          <a:prstGeom prst="rect">
            <a:avLst/>
          </a:prstGeom>
        </p:spPr>
      </p:pic>
      <p:sp>
        <p:nvSpPr>
          <p:cNvPr id="5"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a:p>
        </p:txBody>
      </p:sp>
      <p:sp>
        <p:nvSpPr>
          <p:cNvPr id="17" name="Rectangle 16">
            <a:extLst>
              <a:ext uri="{FF2B5EF4-FFF2-40B4-BE49-F238E27FC236}">
                <a16:creationId xmlns:a16="http://schemas.microsoft.com/office/drawing/2014/main" id="{FC272194-A81C-CE4C-BB42-EEB935F2D12E}"/>
              </a:ext>
            </a:extLst>
          </p:cNvPr>
          <p:cNvSpPr/>
          <p:nvPr userDrawn="1"/>
        </p:nvSpPr>
        <p:spPr>
          <a:xfrm>
            <a:off x="3772554" y="4762971"/>
            <a:ext cx="1600118" cy="200055"/>
          </a:xfrm>
          <a:prstGeom prst="rect">
            <a:avLst/>
          </a:prstGeom>
        </p:spPr>
        <p:txBody>
          <a:bodyPr wrap="none">
            <a:spAutoFit/>
          </a:bodyPr>
          <a:lstStyle/>
          <a:p>
            <a:pPr algn="ctr"/>
            <a:r>
              <a:rPr lang="en-US" sz="700" dirty="0">
                <a:solidFill>
                  <a:srgbClr val="293C61"/>
                </a:solidFill>
              </a:rPr>
              <a:t>© 2021 SHRM. All Rights Reserved</a:t>
            </a:r>
          </a:p>
        </p:txBody>
      </p:sp>
      <p:pic>
        <p:nvPicPr>
          <p:cNvPr id="6" name="Picture 5" hidden="1">
            <a:extLst>
              <a:ext uri="{FF2B5EF4-FFF2-40B4-BE49-F238E27FC236}">
                <a16:creationId xmlns:a16="http://schemas.microsoft.com/office/drawing/2014/main" id="{39E0A0E0-0B76-4EBA-B0D5-9DFFBFDB96FD}"/>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7905820" y="4759738"/>
            <a:ext cx="780995" cy="190191"/>
          </a:xfrm>
          <a:prstGeom prst="rect">
            <a:avLst/>
          </a:prstGeom>
        </p:spPr>
      </p:pic>
      <p:pic>
        <p:nvPicPr>
          <p:cNvPr id="7" name="Picture 6">
            <a:extLst>
              <a:ext uri="{FF2B5EF4-FFF2-40B4-BE49-F238E27FC236}">
                <a16:creationId xmlns:a16="http://schemas.microsoft.com/office/drawing/2014/main" id="{9E60746C-5FE6-4B75-9F08-F59A732DBF1E}"/>
              </a:ext>
            </a:extLst>
          </p:cNvPr>
          <p:cNvPicPr>
            <a:picLocks noChangeAspect="1"/>
          </p:cNvPicPr>
          <p:nvPr userDrawn="1"/>
        </p:nvPicPr>
        <p:blipFill rotWithShape="1">
          <a:blip r:embed="rId28" cstate="screen">
            <a:extLst>
              <a:ext uri="{28A0092B-C50C-407E-A947-70E740481C1C}">
                <a14:useLocalDpi xmlns:a14="http://schemas.microsoft.com/office/drawing/2010/main"/>
              </a:ext>
            </a:extLst>
          </a:blip>
          <a:srcRect t="61456"/>
          <a:stretch/>
        </p:blipFill>
        <p:spPr>
          <a:xfrm>
            <a:off x="7905820" y="4762971"/>
            <a:ext cx="849633" cy="186958"/>
          </a:xfrm>
          <a:prstGeom prst="rect">
            <a:avLst/>
          </a:prstGeom>
        </p:spPr>
      </p:pic>
    </p:spTree>
  </p:cSld>
  <p:clrMap bg1="lt1" tx1="dk1" bg2="lt2" tx2="dk2" accent1="accent1" accent2="accent2" accent3="accent3" accent4="accent4" accent5="accent5" accent6="accent6" hlink="hlink" folHlink="folHlink"/>
  <p:sldLayoutIdLst>
    <p:sldLayoutId id="2147483877" r:id="rId1"/>
    <p:sldLayoutId id="2147483844" r:id="rId2"/>
    <p:sldLayoutId id="2147483859" r:id="rId3"/>
    <p:sldLayoutId id="2147483845" r:id="rId4"/>
    <p:sldLayoutId id="2147483857" r:id="rId5"/>
    <p:sldLayoutId id="2147483858" r:id="rId6"/>
    <p:sldLayoutId id="2147483809" r:id="rId7"/>
    <p:sldLayoutId id="2147483848" r:id="rId8"/>
    <p:sldLayoutId id="2147483846" r:id="rId9"/>
    <p:sldLayoutId id="2147483849" r:id="rId10"/>
    <p:sldLayoutId id="2147483810" r:id="rId11"/>
    <p:sldLayoutId id="2147483811" r:id="rId12"/>
    <p:sldLayoutId id="2147483813" r:id="rId13"/>
    <p:sldLayoutId id="2147483814" r:id="rId14"/>
    <p:sldLayoutId id="2147483817" r:id="rId15"/>
    <p:sldLayoutId id="2147483818" r:id="rId16"/>
    <p:sldLayoutId id="2147483819" r:id="rId17"/>
    <p:sldLayoutId id="2147483821" r:id="rId18"/>
    <p:sldLayoutId id="2147483820" r:id="rId19"/>
    <p:sldLayoutId id="2147483847" r:id="rId20"/>
    <p:sldLayoutId id="2147483822" r:id="rId21"/>
    <p:sldLayoutId id="2147483856" r:id="rId22"/>
    <p:sldLayoutId id="2147483860" r:id="rId23"/>
    <p:sldLayoutId id="2147483896" r:id="rId24"/>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hf hdr="0" ftr="0" dt="0"/>
  <p:txStyles>
    <p:titleStyle>
      <a:lvl1pPr algn="ctr" defTabSz="455579" rtl="0" eaLnBrk="1" fontAlgn="base" hangingPunct="1">
        <a:spcBef>
          <a:spcPct val="0"/>
        </a:spcBef>
        <a:spcAft>
          <a:spcPct val="0"/>
        </a:spcAft>
        <a:defRPr sz="4400" kern="1200">
          <a:solidFill>
            <a:schemeClr val="tx1"/>
          </a:solidFill>
          <a:latin typeface="+mj-lt"/>
          <a:ea typeface="+mj-ea"/>
          <a:cs typeface="+mj-cs"/>
        </a:defRPr>
      </a:lvl1pPr>
      <a:lvl2pPr algn="ctr" defTabSz="455579" rtl="0" eaLnBrk="1" fontAlgn="base" hangingPunct="1">
        <a:spcBef>
          <a:spcPct val="0"/>
        </a:spcBef>
        <a:spcAft>
          <a:spcPct val="0"/>
        </a:spcAft>
        <a:defRPr sz="4400">
          <a:solidFill>
            <a:schemeClr val="tx1"/>
          </a:solidFill>
          <a:latin typeface="Arial" charset="0"/>
        </a:defRPr>
      </a:lvl2pPr>
      <a:lvl3pPr algn="ctr" defTabSz="455579" rtl="0" eaLnBrk="1" fontAlgn="base" hangingPunct="1">
        <a:spcBef>
          <a:spcPct val="0"/>
        </a:spcBef>
        <a:spcAft>
          <a:spcPct val="0"/>
        </a:spcAft>
        <a:defRPr sz="4400">
          <a:solidFill>
            <a:schemeClr val="tx1"/>
          </a:solidFill>
          <a:latin typeface="Arial" charset="0"/>
        </a:defRPr>
      </a:lvl3pPr>
      <a:lvl4pPr algn="ctr" defTabSz="455579" rtl="0" eaLnBrk="1" fontAlgn="base" hangingPunct="1">
        <a:spcBef>
          <a:spcPct val="0"/>
        </a:spcBef>
        <a:spcAft>
          <a:spcPct val="0"/>
        </a:spcAft>
        <a:defRPr sz="4400">
          <a:solidFill>
            <a:schemeClr val="tx1"/>
          </a:solidFill>
          <a:latin typeface="Arial" charset="0"/>
        </a:defRPr>
      </a:lvl4pPr>
      <a:lvl5pPr algn="ctr" defTabSz="455579" rtl="0" eaLnBrk="1" fontAlgn="base" hangingPunct="1">
        <a:spcBef>
          <a:spcPct val="0"/>
        </a:spcBef>
        <a:spcAft>
          <a:spcPct val="0"/>
        </a:spcAft>
        <a:defRPr sz="4400">
          <a:solidFill>
            <a:schemeClr val="tx1"/>
          </a:solidFill>
          <a:latin typeface="Arial" charset="0"/>
        </a:defRPr>
      </a:lvl5pPr>
      <a:lvl6pPr marL="457167" algn="ctr" defTabSz="455579" rtl="0" eaLnBrk="1" fontAlgn="base" hangingPunct="1">
        <a:spcBef>
          <a:spcPct val="0"/>
        </a:spcBef>
        <a:spcAft>
          <a:spcPct val="0"/>
        </a:spcAft>
        <a:defRPr sz="4400">
          <a:solidFill>
            <a:schemeClr val="tx1"/>
          </a:solidFill>
          <a:latin typeface="Arial" charset="0"/>
        </a:defRPr>
      </a:lvl6pPr>
      <a:lvl7pPr marL="914332" algn="ctr" defTabSz="455579" rtl="0" eaLnBrk="1" fontAlgn="base" hangingPunct="1">
        <a:spcBef>
          <a:spcPct val="0"/>
        </a:spcBef>
        <a:spcAft>
          <a:spcPct val="0"/>
        </a:spcAft>
        <a:defRPr sz="4400">
          <a:solidFill>
            <a:schemeClr val="tx1"/>
          </a:solidFill>
          <a:latin typeface="Arial" charset="0"/>
        </a:defRPr>
      </a:lvl7pPr>
      <a:lvl8pPr marL="1371498" algn="ctr" defTabSz="455579" rtl="0" eaLnBrk="1" fontAlgn="base" hangingPunct="1">
        <a:spcBef>
          <a:spcPct val="0"/>
        </a:spcBef>
        <a:spcAft>
          <a:spcPct val="0"/>
        </a:spcAft>
        <a:defRPr sz="4400">
          <a:solidFill>
            <a:schemeClr val="tx1"/>
          </a:solidFill>
          <a:latin typeface="Arial" charset="0"/>
        </a:defRPr>
      </a:lvl8pPr>
      <a:lvl9pPr marL="1828664" algn="ctr" defTabSz="455579" rtl="0" eaLnBrk="1" fontAlgn="base" hangingPunct="1">
        <a:spcBef>
          <a:spcPct val="0"/>
        </a:spcBef>
        <a:spcAft>
          <a:spcPct val="0"/>
        </a:spcAft>
        <a:defRPr sz="4400">
          <a:solidFill>
            <a:schemeClr val="tx1"/>
          </a:solidFill>
          <a:latin typeface="Arial" charset="0"/>
        </a:defRPr>
      </a:lvl9pPr>
    </p:titleStyle>
    <p:bodyStyle>
      <a:lvl1pPr marL="341289" indent="-341289" algn="l" defTabSz="455579"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1307" indent="-284142" algn="l" defTabSz="455579"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1329" indent="-226997" algn="l" defTabSz="455579"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598493" indent="-226997" algn="l" defTabSz="455579"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5659" indent="-226997" algn="l" defTabSz="455579"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09" algn="l" defTabSz="457155" rtl="0" eaLnBrk="1" latinLnBrk="0" hangingPunct="1">
        <a:defRPr sz="1800" kern="1200">
          <a:solidFill>
            <a:schemeClr val="tx1"/>
          </a:solidFill>
          <a:latin typeface="+mn-lt"/>
          <a:ea typeface="+mn-ea"/>
          <a:cs typeface="+mn-cs"/>
        </a:defRPr>
      </a:lvl3pPr>
      <a:lvl4pPr marL="1371464" algn="l" defTabSz="457155" rtl="0" eaLnBrk="1" latinLnBrk="0" hangingPunct="1">
        <a:defRPr sz="1800" kern="1200">
          <a:solidFill>
            <a:schemeClr val="tx1"/>
          </a:solidFill>
          <a:latin typeface="+mn-lt"/>
          <a:ea typeface="+mn-ea"/>
          <a:cs typeface="+mn-cs"/>
        </a:defRPr>
      </a:lvl4pPr>
      <a:lvl5pPr marL="1828618" algn="l" defTabSz="457155" rtl="0" eaLnBrk="1" latinLnBrk="0" hangingPunct="1">
        <a:defRPr sz="1800" kern="1200">
          <a:solidFill>
            <a:schemeClr val="tx1"/>
          </a:solidFill>
          <a:latin typeface="+mn-lt"/>
          <a:ea typeface="+mn-ea"/>
          <a:cs typeface="+mn-cs"/>
        </a:defRPr>
      </a:lvl5pPr>
      <a:lvl6pPr marL="2285774" algn="l" defTabSz="457155" rtl="0" eaLnBrk="1" latinLnBrk="0" hangingPunct="1">
        <a:defRPr sz="1800" kern="1200">
          <a:solidFill>
            <a:schemeClr val="tx1"/>
          </a:solidFill>
          <a:latin typeface="+mn-lt"/>
          <a:ea typeface="+mn-ea"/>
          <a:cs typeface="+mn-cs"/>
        </a:defRPr>
      </a:lvl6pPr>
      <a:lvl7pPr marL="2742926" algn="l" defTabSz="457155" rtl="0" eaLnBrk="1" latinLnBrk="0" hangingPunct="1">
        <a:defRPr sz="1800" kern="1200">
          <a:solidFill>
            <a:schemeClr val="tx1"/>
          </a:solidFill>
          <a:latin typeface="+mn-lt"/>
          <a:ea typeface="+mn-ea"/>
          <a:cs typeface="+mn-cs"/>
        </a:defRPr>
      </a:lvl7pPr>
      <a:lvl8pPr marL="3200080" algn="l" defTabSz="457155" rtl="0" eaLnBrk="1" latinLnBrk="0" hangingPunct="1">
        <a:defRPr sz="1800" kern="1200">
          <a:solidFill>
            <a:schemeClr val="tx1"/>
          </a:solidFill>
          <a:latin typeface="+mn-lt"/>
          <a:ea typeface="+mn-ea"/>
          <a:cs typeface="+mn-cs"/>
        </a:defRPr>
      </a:lvl8pPr>
      <a:lvl9pPr marL="3657235" algn="l" defTabSz="4571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431ABB-A668-2544-ADDF-2A1C8BD947BC}"/>
              </a:ext>
            </a:extLst>
          </p:cNvPr>
          <p:cNvPicPr>
            <a:picLocks noChangeAspect="1"/>
          </p:cNvPicPr>
          <p:nvPr userDrawn="1"/>
        </p:nvPicPr>
        <p:blipFill rotWithShape="1">
          <a:blip r:embed="rId19" cstate="print">
            <a:extLst>
              <a:ext uri="{28A0092B-C50C-407E-A947-70E740481C1C}">
                <a14:useLocalDpi xmlns:a14="http://schemas.microsoft.com/office/drawing/2010/main"/>
              </a:ext>
            </a:extLst>
          </a:blip>
          <a:srcRect/>
          <a:stretch/>
        </p:blipFill>
        <p:spPr>
          <a:xfrm>
            <a:off x="4143" y="204185"/>
            <a:ext cx="375236" cy="652277"/>
          </a:xfrm>
          <a:prstGeom prst="rect">
            <a:avLst/>
          </a:prstGeom>
        </p:spPr>
      </p:pic>
      <p:sp>
        <p:nvSpPr>
          <p:cNvPr id="5"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a:p>
        </p:txBody>
      </p:sp>
      <p:sp>
        <p:nvSpPr>
          <p:cNvPr id="17" name="Rectangle 16">
            <a:extLst>
              <a:ext uri="{FF2B5EF4-FFF2-40B4-BE49-F238E27FC236}">
                <a16:creationId xmlns:a16="http://schemas.microsoft.com/office/drawing/2014/main" id="{FC272194-A81C-CE4C-BB42-EEB935F2D12E}"/>
              </a:ext>
            </a:extLst>
          </p:cNvPr>
          <p:cNvSpPr/>
          <p:nvPr userDrawn="1"/>
        </p:nvSpPr>
        <p:spPr>
          <a:xfrm>
            <a:off x="3772554" y="4762971"/>
            <a:ext cx="1600118" cy="200055"/>
          </a:xfrm>
          <a:prstGeom prst="rect">
            <a:avLst/>
          </a:prstGeom>
        </p:spPr>
        <p:txBody>
          <a:bodyPr wrap="none">
            <a:spAutoFit/>
          </a:bodyPr>
          <a:lstStyle/>
          <a:p>
            <a:pPr algn="ctr"/>
            <a:r>
              <a:rPr lang="en-US" sz="700" dirty="0">
                <a:solidFill>
                  <a:srgbClr val="293C61"/>
                </a:solidFill>
              </a:rPr>
              <a:t>© 2023 SHRM. All Rights Reserved</a:t>
            </a:r>
          </a:p>
        </p:txBody>
      </p:sp>
      <p:pic>
        <p:nvPicPr>
          <p:cNvPr id="4" name="Picture 3">
            <a:extLst>
              <a:ext uri="{FF2B5EF4-FFF2-40B4-BE49-F238E27FC236}">
                <a16:creationId xmlns:a16="http://schemas.microsoft.com/office/drawing/2014/main" id="{0AE1A87A-4AD5-2A3F-70F2-264D24F7FFCF}"/>
              </a:ext>
            </a:extLst>
          </p:cNvPr>
          <p:cNvPicPr>
            <a:picLocks noChangeAspect="1"/>
          </p:cNvPicPr>
          <p:nvPr userDrawn="1"/>
        </p:nvPicPr>
        <p:blipFill>
          <a:blip r:embed="rId20"/>
          <a:stretch>
            <a:fillRect/>
          </a:stretch>
        </p:blipFill>
        <p:spPr>
          <a:xfrm>
            <a:off x="7860045" y="4570891"/>
            <a:ext cx="780995" cy="379038"/>
          </a:xfrm>
          <a:prstGeom prst="rect">
            <a:avLst/>
          </a:prstGeom>
        </p:spPr>
      </p:pic>
    </p:spTree>
    <p:extLst>
      <p:ext uri="{BB962C8B-B14F-4D97-AF65-F5344CB8AC3E}">
        <p14:creationId xmlns:p14="http://schemas.microsoft.com/office/powerpoint/2010/main" val="1277923964"/>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Lst>
  <p:hf hdr="0" ftr="0" dt="0"/>
  <p:txStyles>
    <p:titleStyle>
      <a:lvl1pPr algn="ctr" defTabSz="455579" rtl="0" eaLnBrk="1" fontAlgn="base" hangingPunct="1">
        <a:spcBef>
          <a:spcPct val="0"/>
        </a:spcBef>
        <a:spcAft>
          <a:spcPct val="0"/>
        </a:spcAft>
        <a:defRPr sz="4400" kern="1200">
          <a:solidFill>
            <a:schemeClr val="tx1"/>
          </a:solidFill>
          <a:latin typeface="+mj-lt"/>
          <a:ea typeface="+mj-ea"/>
          <a:cs typeface="+mj-cs"/>
        </a:defRPr>
      </a:lvl1pPr>
      <a:lvl2pPr algn="ctr" defTabSz="455579" rtl="0" eaLnBrk="1" fontAlgn="base" hangingPunct="1">
        <a:spcBef>
          <a:spcPct val="0"/>
        </a:spcBef>
        <a:spcAft>
          <a:spcPct val="0"/>
        </a:spcAft>
        <a:defRPr sz="4400">
          <a:solidFill>
            <a:schemeClr val="tx1"/>
          </a:solidFill>
          <a:latin typeface="Arial" charset="0"/>
        </a:defRPr>
      </a:lvl2pPr>
      <a:lvl3pPr algn="ctr" defTabSz="455579" rtl="0" eaLnBrk="1" fontAlgn="base" hangingPunct="1">
        <a:spcBef>
          <a:spcPct val="0"/>
        </a:spcBef>
        <a:spcAft>
          <a:spcPct val="0"/>
        </a:spcAft>
        <a:defRPr sz="4400">
          <a:solidFill>
            <a:schemeClr val="tx1"/>
          </a:solidFill>
          <a:latin typeface="Arial" charset="0"/>
        </a:defRPr>
      </a:lvl3pPr>
      <a:lvl4pPr algn="ctr" defTabSz="455579" rtl="0" eaLnBrk="1" fontAlgn="base" hangingPunct="1">
        <a:spcBef>
          <a:spcPct val="0"/>
        </a:spcBef>
        <a:spcAft>
          <a:spcPct val="0"/>
        </a:spcAft>
        <a:defRPr sz="4400">
          <a:solidFill>
            <a:schemeClr val="tx1"/>
          </a:solidFill>
          <a:latin typeface="Arial" charset="0"/>
        </a:defRPr>
      </a:lvl4pPr>
      <a:lvl5pPr algn="ctr" defTabSz="455579" rtl="0" eaLnBrk="1" fontAlgn="base" hangingPunct="1">
        <a:spcBef>
          <a:spcPct val="0"/>
        </a:spcBef>
        <a:spcAft>
          <a:spcPct val="0"/>
        </a:spcAft>
        <a:defRPr sz="4400">
          <a:solidFill>
            <a:schemeClr val="tx1"/>
          </a:solidFill>
          <a:latin typeface="Arial" charset="0"/>
        </a:defRPr>
      </a:lvl5pPr>
      <a:lvl6pPr marL="457167" algn="ctr" defTabSz="455579" rtl="0" eaLnBrk="1" fontAlgn="base" hangingPunct="1">
        <a:spcBef>
          <a:spcPct val="0"/>
        </a:spcBef>
        <a:spcAft>
          <a:spcPct val="0"/>
        </a:spcAft>
        <a:defRPr sz="4400">
          <a:solidFill>
            <a:schemeClr val="tx1"/>
          </a:solidFill>
          <a:latin typeface="Arial" charset="0"/>
        </a:defRPr>
      </a:lvl6pPr>
      <a:lvl7pPr marL="914332" algn="ctr" defTabSz="455579" rtl="0" eaLnBrk="1" fontAlgn="base" hangingPunct="1">
        <a:spcBef>
          <a:spcPct val="0"/>
        </a:spcBef>
        <a:spcAft>
          <a:spcPct val="0"/>
        </a:spcAft>
        <a:defRPr sz="4400">
          <a:solidFill>
            <a:schemeClr val="tx1"/>
          </a:solidFill>
          <a:latin typeface="Arial" charset="0"/>
        </a:defRPr>
      </a:lvl7pPr>
      <a:lvl8pPr marL="1371498" algn="ctr" defTabSz="455579" rtl="0" eaLnBrk="1" fontAlgn="base" hangingPunct="1">
        <a:spcBef>
          <a:spcPct val="0"/>
        </a:spcBef>
        <a:spcAft>
          <a:spcPct val="0"/>
        </a:spcAft>
        <a:defRPr sz="4400">
          <a:solidFill>
            <a:schemeClr val="tx1"/>
          </a:solidFill>
          <a:latin typeface="Arial" charset="0"/>
        </a:defRPr>
      </a:lvl8pPr>
      <a:lvl9pPr marL="1828664" algn="ctr" defTabSz="455579" rtl="0" eaLnBrk="1" fontAlgn="base" hangingPunct="1">
        <a:spcBef>
          <a:spcPct val="0"/>
        </a:spcBef>
        <a:spcAft>
          <a:spcPct val="0"/>
        </a:spcAft>
        <a:defRPr sz="4400">
          <a:solidFill>
            <a:schemeClr val="tx1"/>
          </a:solidFill>
          <a:latin typeface="Arial" charset="0"/>
        </a:defRPr>
      </a:lvl9pPr>
    </p:titleStyle>
    <p:bodyStyle>
      <a:lvl1pPr marL="341289" indent="-341289" algn="l" defTabSz="455579"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1307" indent="-284142" algn="l" defTabSz="455579"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1329" indent="-226997" algn="l" defTabSz="455579"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598493" indent="-226997" algn="l" defTabSz="455579"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5659" indent="-226997" algn="l" defTabSz="455579"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09" algn="l" defTabSz="457155" rtl="0" eaLnBrk="1" latinLnBrk="0" hangingPunct="1">
        <a:defRPr sz="1800" kern="1200">
          <a:solidFill>
            <a:schemeClr val="tx1"/>
          </a:solidFill>
          <a:latin typeface="+mn-lt"/>
          <a:ea typeface="+mn-ea"/>
          <a:cs typeface="+mn-cs"/>
        </a:defRPr>
      </a:lvl3pPr>
      <a:lvl4pPr marL="1371464" algn="l" defTabSz="457155" rtl="0" eaLnBrk="1" latinLnBrk="0" hangingPunct="1">
        <a:defRPr sz="1800" kern="1200">
          <a:solidFill>
            <a:schemeClr val="tx1"/>
          </a:solidFill>
          <a:latin typeface="+mn-lt"/>
          <a:ea typeface="+mn-ea"/>
          <a:cs typeface="+mn-cs"/>
        </a:defRPr>
      </a:lvl4pPr>
      <a:lvl5pPr marL="1828618" algn="l" defTabSz="457155" rtl="0" eaLnBrk="1" latinLnBrk="0" hangingPunct="1">
        <a:defRPr sz="1800" kern="1200">
          <a:solidFill>
            <a:schemeClr val="tx1"/>
          </a:solidFill>
          <a:latin typeface="+mn-lt"/>
          <a:ea typeface="+mn-ea"/>
          <a:cs typeface="+mn-cs"/>
        </a:defRPr>
      </a:lvl5pPr>
      <a:lvl6pPr marL="2285774" algn="l" defTabSz="457155" rtl="0" eaLnBrk="1" latinLnBrk="0" hangingPunct="1">
        <a:defRPr sz="1800" kern="1200">
          <a:solidFill>
            <a:schemeClr val="tx1"/>
          </a:solidFill>
          <a:latin typeface="+mn-lt"/>
          <a:ea typeface="+mn-ea"/>
          <a:cs typeface="+mn-cs"/>
        </a:defRPr>
      </a:lvl6pPr>
      <a:lvl7pPr marL="2742926" algn="l" defTabSz="457155" rtl="0" eaLnBrk="1" latinLnBrk="0" hangingPunct="1">
        <a:defRPr sz="1800" kern="1200">
          <a:solidFill>
            <a:schemeClr val="tx1"/>
          </a:solidFill>
          <a:latin typeface="+mn-lt"/>
          <a:ea typeface="+mn-ea"/>
          <a:cs typeface="+mn-cs"/>
        </a:defRPr>
      </a:lvl7pPr>
      <a:lvl8pPr marL="3200080" algn="l" defTabSz="457155" rtl="0" eaLnBrk="1" latinLnBrk="0" hangingPunct="1">
        <a:defRPr sz="1800" kern="1200">
          <a:solidFill>
            <a:schemeClr val="tx1"/>
          </a:solidFill>
          <a:latin typeface="+mn-lt"/>
          <a:ea typeface="+mn-ea"/>
          <a:cs typeface="+mn-cs"/>
        </a:defRPr>
      </a:lvl8pPr>
      <a:lvl9pPr marL="3657235" algn="l" defTabSz="45715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480" y="411480"/>
            <a:ext cx="8329613" cy="112471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11480" y="1577340"/>
            <a:ext cx="8329613" cy="316611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21333678"/>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 id="2147483915" r:id="rId16"/>
    <p:sldLayoutId id="2147483916" r:id="rId17"/>
    <p:sldLayoutId id="2147483917" r:id="rId18"/>
    <p:sldLayoutId id="2147483918" r:id="rId19"/>
    <p:sldLayoutId id="2147483919" r:id="rId20"/>
    <p:sldLayoutId id="2147483920" r:id="rId21"/>
    <p:sldLayoutId id="2147483921" r:id="rId22"/>
    <p:sldLayoutId id="2147483922" r:id="rId23"/>
    <p:sldLayoutId id="2147483923" r:id="rId24"/>
    <p:sldLayoutId id="2147483924" r:id="rId25"/>
    <p:sldLayoutId id="2147483925" r:id="rId26"/>
    <p:sldLayoutId id="2147483926" r:id="rId27"/>
    <p:sldLayoutId id="2147483927" r:id="rId28"/>
    <p:sldLayoutId id="2147483928" r:id="rId29"/>
    <p:sldLayoutId id="2147483929" r:id="rId30"/>
    <p:sldLayoutId id="2147483930" r:id="rId31"/>
    <p:sldLayoutId id="2147483931" r:id="rId32"/>
    <p:sldLayoutId id="2147483932" r:id="rId33"/>
    <p:sldLayoutId id="2147483933" r:id="rId34"/>
    <p:sldLayoutId id="2147483934" r:id="rId35"/>
    <p:sldLayoutId id="2147483935" r:id="rId36"/>
    <p:sldLayoutId id="2147483936" r:id="rId37"/>
    <p:sldLayoutId id="2147483937" r:id="rId38"/>
    <p:sldLayoutId id="2147483938" r:id="rId39"/>
    <p:sldLayoutId id="2147483939" r:id="rId40"/>
    <p:sldLayoutId id="2147483940" r:id="rId41"/>
    <p:sldLayoutId id="2147483941" r:id="rId42"/>
    <p:sldLayoutId id="2147483942" r:id="rId43"/>
    <p:sldLayoutId id="2147483943" r:id="rId44"/>
    <p:sldLayoutId id="2147483944" r:id="rId45"/>
    <p:sldLayoutId id="2147483945" r:id="rId46"/>
    <p:sldLayoutId id="2147483946" r:id="rId47"/>
    <p:sldLayoutId id="2147483947" r:id="rId48"/>
    <p:sldLayoutId id="2147483948" r:id="rId49"/>
    <p:sldLayoutId id="2147483949" r:id="rId50"/>
    <p:sldLayoutId id="2147483950" r:id="rId51"/>
  </p:sldLayoutIdLst>
  <p:hf hdr="0" ftr="0" dt="0"/>
  <p:txStyles>
    <p:titleStyle>
      <a:lvl1pPr algn="l" defTabSz="685800" rtl="0" eaLnBrk="1" latinLnBrk="0" hangingPunct="1">
        <a:lnSpc>
          <a:spcPct val="90000"/>
        </a:lnSpc>
        <a:spcBef>
          <a:spcPct val="0"/>
        </a:spcBef>
        <a:buNone/>
        <a:defRPr sz="3150" kern="1200" cap="all" spc="75" baseline="0">
          <a:solidFill>
            <a:schemeClr val="tx1">
              <a:lumMod val="95000"/>
              <a:lumOff val="5000"/>
            </a:schemeClr>
          </a:solidFill>
          <a:latin typeface="+mj-lt"/>
          <a:ea typeface="+mj-ea"/>
          <a:cs typeface="+mj-cs"/>
        </a:defRPr>
      </a:lvl1pPr>
    </p:titleStyle>
    <p:bodyStyle>
      <a:lvl1pPr marL="171450" indent="-171450" algn="l" defTabSz="685800" rtl="0" eaLnBrk="1" latinLnBrk="0" hangingPunct="1">
        <a:lnSpc>
          <a:spcPct val="90000"/>
        </a:lnSpc>
        <a:spcBef>
          <a:spcPts val="900"/>
        </a:spcBef>
        <a:spcAft>
          <a:spcPts val="150"/>
        </a:spcAft>
        <a:buClr>
          <a:schemeClr val="accent1"/>
        </a:buClr>
        <a:buSzPct val="100000"/>
        <a:buFont typeface="Arial" panose="020B0604020202020204" pitchFamily="34" charset="0"/>
        <a:buChar char="•"/>
        <a:defRPr sz="1500" kern="1200">
          <a:solidFill>
            <a:schemeClr val="tx1"/>
          </a:solidFill>
          <a:latin typeface="+mn-lt"/>
          <a:ea typeface="+mn-ea"/>
          <a:cs typeface="+mn-cs"/>
        </a:defRPr>
      </a:lvl1pPr>
      <a:lvl2pPr marL="342900" indent="-171450" algn="l" defTabSz="685800" rtl="0" eaLnBrk="1" latinLnBrk="0" hangingPunct="1">
        <a:lnSpc>
          <a:spcPct val="90000"/>
        </a:lnSpc>
        <a:spcBef>
          <a:spcPts val="150"/>
        </a:spcBef>
        <a:spcAft>
          <a:spcPts val="300"/>
        </a:spcAft>
        <a:buClr>
          <a:schemeClr val="accent1"/>
        </a:buClr>
        <a:buFont typeface="Arial" panose="020B0604020202020204" pitchFamily="34" charset="0"/>
        <a:buChar char="•"/>
        <a:defRPr sz="1350" kern="1200">
          <a:solidFill>
            <a:schemeClr val="tx1"/>
          </a:solidFill>
          <a:latin typeface="+mn-lt"/>
          <a:ea typeface="+mn-ea"/>
          <a:cs typeface="+mn-cs"/>
        </a:defRPr>
      </a:lvl2pPr>
      <a:lvl3pPr marL="514350" indent="-171450" algn="l" defTabSz="685800" rtl="0" eaLnBrk="1" latinLnBrk="0" hangingPunct="1">
        <a:lnSpc>
          <a:spcPct val="90000"/>
        </a:lnSpc>
        <a:spcBef>
          <a:spcPts val="150"/>
        </a:spcBef>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3pPr>
      <a:lvl4pPr marL="685800" indent="-171450" algn="l" defTabSz="685800" rtl="0" eaLnBrk="1" latinLnBrk="0" hangingPunct="1">
        <a:lnSpc>
          <a:spcPct val="90000"/>
        </a:lnSpc>
        <a:spcBef>
          <a:spcPts val="150"/>
        </a:spcBef>
        <a:spcAft>
          <a:spcPts val="300"/>
        </a:spcAft>
        <a:buClr>
          <a:schemeClr val="accent1"/>
        </a:buClr>
        <a:buFont typeface="Arial" panose="020B0604020202020204" pitchFamily="34" charset="0"/>
        <a:buChar char="•"/>
        <a:defRPr sz="1050" kern="1200">
          <a:solidFill>
            <a:schemeClr val="tx1"/>
          </a:solidFill>
          <a:latin typeface="+mn-lt"/>
          <a:ea typeface="+mn-ea"/>
          <a:cs typeface="+mn-cs"/>
        </a:defRPr>
      </a:lvl4pPr>
      <a:lvl5pPr marL="857250" indent="-171450" algn="l" defTabSz="685800" rtl="0" eaLnBrk="1" latinLnBrk="0" hangingPunct="1">
        <a:lnSpc>
          <a:spcPct val="90000"/>
        </a:lnSpc>
        <a:spcBef>
          <a:spcPts val="150"/>
        </a:spcBef>
        <a:spcAft>
          <a:spcPts val="300"/>
        </a:spcAft>
        <a:buClr>
          <a:schemeClr val="accent1"/>
        </a:buClr>
        <a:buFont typeface="Arial" panose="020B0604020202020204" pitchFamily="34" charset="0"/>
        <a:buChar char="•"/>
        <a:defRPr sz="105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92">
          <p15:clr>
            <a:srgbClr val="F26B43"/>
          </p15:clr>
        </p15:guide>
        <p15:guide id="4" orient="horz" pos="192">
          <p15:clr>
            <a:srgbClr val="F26B43"/>
          </p15:clr>
        </p15:guide>
        <p15:guide id="5" pos="7536">
          <p15:clr>
            <a:srgbClr val="F26B43"/>
          </p15:clr>
        </p15:guide>
        <p15:guide id="6" orient="horz" pos="417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50.xml"/><Relationship Id="rId5" Type="http://schemas.openxmlformats.org/officeDocument/2006/relationships/image" Target="../media/image26.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39.svg"/><Relationship Id="rId5" Type="http://schemas.openxmlformats.org/officeDocument/2006/relationships/diagramQuickStyle" Target="../diagrams/quickStyle1.xml"/><Relationship Id="rId10" Type="http://schemas.openxmlformats.org/officeDocument/2006/relationships/image" Target="../media/image38.png"/><Relationship Id="rId4" Type="http://schemas.openxmlformats.org/officeDocument/2006/relationships/diagramLayout" Target="../diagrams/layout1.xml"/><Relationship Id="rId9" Type="http://schemas.openxmlformats.org/officeDocument/2006/relationships/image" Target="../media/image37.sv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1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www.publicdomainpictures.net/en/view-image.php?image=223128&amp;picture=congratulations-cac-champagne-tex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hyperlink" Target="mailto:d.oneill@fedex.com" TargetMode="External"/><Relationship Id="rId4" Type="http://schemas.openxmlformats.org/officeDocument/2006/relationships/hyperlink" Target="https://pixabay.com/en/volunteer-hands-help-colors-2055015/"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9.sv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51.tmp"/></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www.32auctions.com/"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jp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81.xml"/><Relationship Id="rId5" Type="http://schemas.openxmlformats.org/officeDocument/2006/relationships/image" Target="../media/image21.jpe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50.xml"/><Relationship Id="rId5" Type="http://schemas.openxmlformats.org/officeDocument/2006/relationships/image" Target="../media/image23.jpe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50.xml"/><Relationship Id="rId5" Type="http://schemas.openxmlformats.org/officeDocument/2006/relationships/image" Target="../media/image24.jpe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50.xml"/><Relationship Id="rId5" Type="http://schemas.openxmlformats.org/officeDocument/2006/relationships/image" Target="../media/image25.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1DFA017-BF12-C9D8-4836-9801E8C76416}"/>
              </a:ext>
            </a:extLst>
          </p:cNvPr>
          <p:cNvSpPr txBox="1">
            <a:spLocks/>
          </p:cNvSpPr>
          <p:nvPr/>
        </p:nvSpPr>
        <p:spPr>
          <a:xfrm>
            <a:off x="3177540" y="2045514"/>
            <a:ext cx="5262702" cy="876948"/>
          </a:xfrm>
          <a:prstGeom prst="rect">
            <a:avLst/>
          </a:prstGeom>
        </p:spPr>
        <p:txBody>
          <a:bodyPr anchor="ctr">
            <a:noAutofit/>
          </a:bodyPr>
          <a:lstStyle>
            <a:lvl1pPr algn="l" defTabSz="455579" rtl="0" eaLnBrk="1" fontAlgn="base" hangingPunct="1">
              <a:spcBef>
                <a:spcPct val="0"/>
              </a:spcBef>
              <a:spcAft>
                <a:spcPct val="0"/>
              </a:spcAft>
              <a:defRPr sz="2000" b="1" kern="1200">
                <a:solidFill>
                  <a:schemeClr val="bg1"/>
                </a:solidFill>
                <a:latin typeface="Arial" panose="020B0604020202020204" pitchFamily="34" charset="0"/>
                <a:ea typeface="+mj-ea"/>
                <a:cs typeface="Arial" panose="020B0604020202020204" pitchFamily="34" charset="0"/>
              </a:defRPr>
            </a:lvl1pPr>
            <a:lvl2pPr algn="ctr" defTabSz="455579" rtl="0" eaLnBrk="1" fontAlgn="base" hangingPunct="1">
              <a:spcBef>
                <a:spcPct val="0"/>
              </a:spcBef>
              <a:spcAft>
                <a:spcPct val="0"/>
              </a:spcAft>
              <a:defRPr sz="4400">
                <a:solidFill>
                  <a:schemeClr val="tx1"/>
                </a:solidFill>
                <a:latin typeface="Arial" charset="0"/>
              </a:defRPr>
            </a:lvl2pPr>
            <a:lvl3pPr algn="ctr" defTabSz="455579" rtl="0" eaLnBrk="1" fontAlgn="base" hangingPunct="1">
              <a:spcBef>
                <a:spcPct val="0"/>
              </a:spcBef>
              <a:spcAft>
                <a:spcPct val="0"/>
              </a:spcAft>
              <a:defRPr sz="4400">
                <a:solidFill>
                  <a:schemeClr val="tx1"/>
                </a:solidFill>
                <a:latin typeface="Arial" charset="0"/>
              </a:defRPr>
            </a:lvl3pPr>
            <a:lvl4pPr algn="ctr" defTabSz="455579" rtl="0" eaLnBrk="1" fontAlgn="base" hangingPunct="1">
              <a:spcBef>
                <a:spcPct val="0"/>
              </a:spcBef>
              <a:spcAft>
                <a:spcPct val="0"/>
              </a:spcAft>
              <a:defRPr sz="4400">
                <a:solidFill>
                  <a:schemeClr val="tx1"/>
                </a:solidFill>
                <a:latin typeface="Arial" charset="0"/>
              </a:defRPr>
            </a:lvl4pPr>
            <a:lvl5pPr algn="ctr" defTabSz="455579" rtl="0" eaLnBrk="1" fontAlgn="base" hangingPunct="1">
              <a:spcBef>
                <a:spcPct val="0"/>
              </a:spcBef>
              <a:spcAft>
                <a:spcPct val="0"/>
              </a:spcAft>
              <a:defRPr sz="4400">
                <a:solidFill>
                  <a:schemeClr val="tx1"/>
                </a:solidFill>
                <a:latin typeface="Arial" charset="0"/>
              </a:defRPr>
            </a:lvl5pPr>
            <a:lvl6pPr marL="457167" algn="ctr" defTabSz="455579" rtl="0" eaLnBrk="1" fontAlgn="base" hangingPunct="1">
              <a:spcBef>
                <a:spcPct val="0"/>
              </a:spcBef>
              <a:spcAft>
                <a:spcPct val="0"/>
              </a:spcAft>
              <a:defRPr sz="4400">
                <a:solidFill>
                  <a:schemeClr val="tx1"/>
                </a:solidFill>
                <a:latin typeface="Arial" charset="0"/>
              </a:defRPr>
            </a:lvl6pPr>
            <a:lvl7pPr marL="914332" algn="ctr" defTabSz="455579" rtl="0" eaLnBrk="1" fontAlgn="base" hangingPunct="1">
              <a:spcBef>
                <a:spcPct val="0"/>
              </a:spcBef>
              <a:spcAft>
                <a:spcPct val="0"/>
              </a:spcAft>
              <a:defRPr sz="4400">
                <a:solidFill>
                  <a:schemeClr val="tx1"/>
                </a:solidFill>
                <a:latin typeface="Arial" charset="0"/>
              </a:defRPr>
            </a:lvl7pPr>
            <a:lvl8pPr marL="1371498" algn="ctr" defTabSz="455579" rtl="0" eaLnBrk="1" fontAlgn="base" hangingPunct="1">
              <a:spcBef>
                <a:spcPct val="0"/>
              </a:spcBef>
              <a:spcAft>
                <a:spcPct val="0"/>
              </a:spcAft>
              <a:defRPr sz="4400">
                <a:solidFill>
                  <a:schemeClr val="tx1"/>
                </a:solidFill>
                <a:latin typeface="Arial" charset="0"/>
              </a:defRPr>
            </a:lvl8pPr>
            <a:lvl9pPr marL="1828664" algn="ctr" defTabSz="455579" rtl="0" eaLnBrk="1" fontAlgn="base" hangingPunct="1">
              <a:spcBef>
                <a:spcPct val="0"/>
              </a:spcBef>
              <a:spcAft>
                <a:spcPct val="0"/>
              </a:spcAft>
              <a:defRPr sz="4400">
                <a:solidFill>
                  <a:schemeClr val="tx1"/>
                </a:solidFill>
                <a:latin typeface="Arial" charset="0"/>
              </a:defRPr>
            </a:lvl9pPr>
          </a:lstStyle>
          <a:p>
            <a:r>
              <a:rPr lang="en-US" sz="2400" dirty="0"/>
              <a:t>Better Workplaces. Better World.</a:t>
            </a:r>
          </a:p>
        </p:txBody>
      </p:sp>
      <p:sp>
        <p:nvSpPr>
          <p:cNvPr id="6" name="Subtitle 2">
            <a:extLst>
              <a:ext uri="{FF2B5EF4-FFF2-40B4-BE49-F238E27FC236}">
                <a16:creationId xmlns:a16="http://schemas.microsoft.com/office/drawing/2014/main" id="{37213BCD-4425-40BA-D847-132834309F61}"/>
              </a:ext>
            </a:extLst>
          </p:cNvPr>
          <p:cNvSpPr txBox="1">
            <a:spLocks/>
          </p:cNvSpPr>
          <p:nvPr/>
        </p:nvSpPr>
        <p:spPr>
          <a:xfrm>
            <a:off x="696138" y="457201"/>
            <a:ext cx="2432482" cy="592218"/>
          </a:xfrm>
          <a:prstGeom prst="rect">
            <a:avLst/>
          </a:prstGeom>
          <a:solidFill>
            <a:schemeClr val="bg1"/>
          </a:solidFill>
          <a:ln>
            <a:solidFill>
              <a:schemeClr val="tx2"/>
            </a:solidFill>
          </a:ln>
        </p:spPr>
        <p:txBody>
          <a:bodyPr anchor="ctr"/>
          <a:lstStyle>
            <a:lvl1pPr marL="341289" indent="-341289" algn="l" defTabSz="455579"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1307" indent="-284142" algn="l" defTabSz="455579"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1329" indent="-226997" algn="l" defTabSz="455579"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598493" indent="-226997" algn="l" defTabSz="455579"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5659" indent="-226997" algn="l" defTabSz="455579"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1200" dirty="0">
                <a:solidFill>
                  <a:schemeClr val="tx2"/>
                </a:solidFill>
              </a:rPr>
              <a:t>Optional Affiliate Logo</a:t>
            </a:r>
          </a:p>
        </p:txBody>
      </p:sp>
      <p:pic>
        <p:nvPicPr>
          <p:cNvPr id="2" name="Picture 1">
            <a:extLst>
              <a:ext uri="{FF2B5EF4-FFF2-40B4-BE49-F238E27FC236}">
                <a16:creationId xmlns:a16="http://schemas.microsoft.com/office/drawing/2014/main" id="{D447568D-1A99-6858-B2AD-23EAF706196E}"/>
              </a:ext>
            </a:extLst>
          </p:cNvPr>
          <p:cNvPicPr>
            <a:picLocks noChangeAspect="1"/>
          </p:cNvPicPr>
          <p:nvPr/>
        </p:nvPicPr>
        <p:blipFill>
          <a:blip r:embed="rId2"/>
          <a:stretch>
            <a:fillRect/>
          </a:stretch>
        </p:blipFill>
        <p:spPr>
          <a:xfrm>
            <a:off x="647218" y="0"/>
            <a:ext cx="2629381" cy="1324287"/>
          </a:xfrm>
          <a:prstGeom prst="rect">
            <a:avLst/>
          </a:prstGeom>
        </p:spPr>
      </p:pic>
    </p:spTree>
    <p:extLst>
      <p:ext uri="{BB962C8B-B14F-4D97-AF65-F5344CB8AC3E}">
        <p14:creationId xmlns:p14="http://schemas.microsoft.com/office/powerpoint/2010/main" val="1199343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a:xfrm>
            <a:off x="400050" y="654206"/>
            <a:ext cx="8103870" cy="530915"/>
          </a:xfrm>
        </p:spPr>
        <p:txBody>
          <a:bodyPr>
            <a:normAutofit fontScale="90000"/>
          </a:bodyPr>
          <a:lstStyle/>
          <a:p>
            <a:r>
              <a:rPr lang="en-US" dirty="0"/>
              <a:t>Not all background checks are created equally</a:t>
            </a:r>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13"/>
          </p:nvPr>
        </p:nvSpPr>
        <p:spPr>
          <a:xfrm>
            <a:off x="5428924" y="2571750"/>
            <a:ext cx="3600450" cy="1200329"/>
          </a:xfrm>
        </p:spPr>
        <p:txBody>
          <a:bodyPr>
            <a:normAutofit/>
          </a:bodyPr>
          <a:lstStyle/>
          <a:p>
            <a:pPr marL="0" indent="0">
              <a:buNone/>
            </a:pPr>
            <a:endParaRPr lang="en-US" sz="3150" dirty="0">
              <a:solidFill>
                <a:srgbClr val="4C4C4C"/>
              </a:solidFill>
              <a:latin typeface="Helvetica" panose="020B0604020202020204" pitchFamily="34" charset="0"/>
            </a:endParaRPr>
          </a:p>
          <a:p>
            <a:pPr algn="l">
              <a:buFont typeface="Wingdings" panose="05000000000000000000" pitchFamily="2" charset="2"/>
              <a:buChar char="Ø"/>
            </a:pPr>
            <a:endParaRPr lang="en-US" sz="3150" dirty="0">
              <a:solidFill>
                <a:srgbClr val="4C4C4C"/>
              </a:solidFill>
              <a:latin typeface="Helvetica" panose="020B0604020202020204" pitchFamily="34" charset="0"/>
            </a:endParaRPr>
          </a:p>
          <a:p>
            <a:pPr marL="0" indent="0">
              <a:buNone/>
            </a:pPr>
            <a:endParaRPr lang="en-US" sz="3150" dirty="0">
              <a:solidFill>
                <a:srgbClr val="4C4C4C"/>
              </a:solidFill>
              <a:latin typeface="Helvetica" panose="020B0604020202020204" pitchFamily="34" charset="0"/>
            </a:endParaRPr>
          </a:p>
          <a:p>
            <a:pPr marL="0" indent="0">
              <a:buNone/>
            </a:pPr>
            <a:endParaRPr lang="en-US" dirty="0"/>
          </a:p>
        </p:txBody>
      </p:sp>
      <p:sp>
        <p:nvSpPr>
          <p:cNvPr id="2" name="Text Placeholder 1">
            <a:extLst>
              <a:ext uri="{FF2B5EF4-FFF2-40B4-BE49-F238E27FC236}">
                <a16:creationId xmlns:a16="http://schemas.microsoft.com/office/drawing/2014/main" id="{E4C965B6-7E38-4D37-8DC4-198F7E2181D5}"/>
              </a:ext>
            </a:extLst>
          </p:cNvPr>
          <p:cNvSpPr>
            <a:spLocks noGrp="1"/>
          </p:cNvSpPr>
          <p:nvPr>
            <p:ph type="body" sz="quarter" idx="16"/>
          </p:nvPr>
        </p:nvSpPr>
        <p:spPr>
          <a:xfrm>
            <a:off x="-1" y="1257300"/>
            <a:ext cx="8128000" cy="341632"/>
          </a:xfrm>
        </p:spPr>
        <p:txBody>
          <a:bodyPr/>
          <a:lstStyle/>
          <a:p>
            <a:r>
              <a:rPr lang="en-US" dirty="0"/>
              <a:t>Service Before &amp; After the Background Check</a:t>
            </a:r>
          </a:p>
        </p:txBody>
      </p:sp>
      <p:sp>
        <p:nvSpPr>
          <p:cNvPr id="3" name="Slide Number Placeholder 2">
            <a:extLst>
              <a:ext uri="{FF2B5EF4-FFF2-40B4-BE49-F238E27FC236}">
                <a16:creationId xmlns:a16="http://schemas.microsoft.com/office/drawing/2014/main" id="{5F44A039-11AB-474F-8746-9A34D1C39C3F}"/>
              </a:ext>
            </a:extLst>
          </p:cNvPr>
          <p:cNvSpPr>
            <a:spLocks noGrp="1"/>
          </p:cNvSpPr>
          <p:nvPr>
            <p:ph type="sldNum" sz="quarter" idx="4"/>
          </p:nvPr>
        </p:nvSpPr>
        <p:spPr/>
        <p:txBody>
          <a:bodyPr/>
          <a:lstStyle/>
          <a:p>
            <a:pPr defTabSz="342900" eaLnBrk="1" fontAlgn="auto" hangingPunct="1">
              <a:spcBef>
                <a:spcPts val="0"/>
              </a:spcBef>
              <a:spcAft>
                <a:spcPts val="0"/>
              </a:spcAft>
            </a:pPr>
            <a:fld id="{4FAB73BC-B049-4115-A692-8D63A059BFB8}" type="slidenum">
              <a:rPr lang="en-US">
                <a:solidFill>
                  <a:prstClr val="black">
                    <a:lumMod val="95000"/>
                    <a:lumOff val="5000"/>
                  </a:prstClr>
                </a:solidFill>
                <a:latin typeface="Tw Cen MT Condensed"/>
              </a:rPr>
              <a:pPr defTabSz="342900" eaLnBrk="1" fontAlgn="auto" hangingPunct="1">
                <a:spcBef>
                  <a:spcPts val="0"/>
                </a:spcBef>
                <a:spcAft>
                  <a:spcPts val="0"/>
                </a:spcAft>
              </a:pPr>
              <a:t>10</a:t>
            </a:fld>
            <a:endParaRPr lang="en-US" dirty="0">
              <a:solidFill>
                <a:prstClr val="black">
                  <a:lumMod val="95000"/>
                  <a:lumOff val="5000"/>
                </a:prstClr>
              </a:solidFill>
              <a:latin typeface="Tw Cen MT Condensed"/>
            </a:endParaRPr>
          </a:p>
        </p:txBody>
      </p:sp>
      <p:sp>
        <p:nvSpPr>
          <p:cNvPr id="18" name="Text Placeholder 119">
            <a:extLst>
              <a:ext uri="{FF2B5EF4-FFF2-40B4-BE49-F238E27FC236}">
                <a16:creationId xmlns:a16="http://schemas.microsoft.com/office/drawing/2014/main" id="{6E5B80C5-6B42-4867-88CC-660291DD3F8D}"/>
              </a:ext>
              <a:ext uri="{C183D7F6-B498-43B3-948B-1728B52AA6E4}">
                <adec:decorative xmlns:adec="http://schemas.microsoft.com/office/drawing/2017/decorative" val="1"/>
              </a:ext>
            </a:extLst>
          </p:cNvPr>
          <p:cNvSpPr txBox="1">
            <a:spLocks/>
          </p:cNvSpPr>
          <p:nvPr/>
        </p:nvSpPr>
        <p:spPr>
          <a:xfrm>
            <a:off x="519795" y="4980979"/>
            <a:ext cx="130302" cy="114300"/>
          </a:xfrm>
          <a:prstGeom prst="rect">
            <a:avLst/>
          </a:prstGeom>
          <a:solidFill>
            <a:schemeClr val="accent2"/>
          </a:solidFill>
          <a:effectLst>
            <a:outerShdw blurRad="50800" dist="38100" dir="2700000" algn="tl" rotWithShape="0">
              <a:prstClr val="black">
                <a:alpha val="40000"/>
              </a:prstClr>
            </a:outerShdw>
          </a:effectLst>
        </p:spPr>
        <p:txBody>
          <a:bodyPr vert="horz" lIns="34290" tIns="34290" rIns="34290" bIns="3429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defTabSz="685800" fontAlgn="auto">
              <a:spcBef>
                <a:spcPts val="900"/>
              </a:spcBef>
              <a:spcAft>
                <a:spcPts val="150"/>
              </a:spcAft>
              <a:buClr>
                <a:srgbClr val="43467B"/>
              </a:buClr>
            </a:pPr>
            <a:endParaRPr lang="en-US" sz="1500" dirty="0">
              <a:solidFill>
                <a:prstClr val="black">
                  <a:alpha val="0"/>
                </a:prstClr>
              </a:solidFill>
              <a:latin typeface="Tw Cen MT"/>
            </a:endParaRPr>
          </a:p>
        </p:txBody>
      </p:sp>
      <p:pic>
        <p:nvPicPr>
          <p:cNvPr id="10" name="Picture Placeholder 5">
            <a:extLst>
              <a:ext uri="{FF2B5EF4-FFF2-40B4-BE49-F238E27FC236}">
                <a16:creationId xmlns:a16="http://schemas.microsoft.com/office/drawing/2014/main" id="{D2A5B748-37FD-448D-997E-B1D3326587D6}"/>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t="88" b="88"/>
          <a:stretch/>
        </p:blipFill>
        <p:spPr>
          <a:xfrm>
            <a:off x="0" y="0"/>
            <a:ext cx="6247210" cy="342900"/>
          </a:xfrm>
        </p:spPr>
      </p:pic>
      <p:pic>
        <p:nvPicPr>
          <p:cNvPr id="5" name="Picture 4">
            <a:extLst>
              <a:ext uri="{FF2B5EF4-FFF2-40B4-BE49-F238E27FC236}">
                <a16:creationId xmlns:a16="http://schemas.microsoft.com/office/drawing/2014/main" id="{7591B9D5-2720-4D37-AAF2-4E3733CDE248}"/>
              </a:ext>
            </a:extLst>
          </p:cNvPr>
          <p:cNvPicPr>
            <a:picLocks noChangeAspect="1"/>
          </p:cNvPicPr>
          <p:nvPr/>
        </p:nvPicPr>
        <p:blipFill>
          <a:blip r:embed="rId4"/>
          <a:stretch>
            <a:fillRect/>
          </a:stretch>
        </p:blipFill>
        <p:spPr>
          <a:xfrm>
            <a:off x="6343650" y="141317"/>
            <a:ext cx="2592121" cy="476880"/>
          </a:xfrm>
          <a:prstGeom prst="rect">
            <a:avLst/>
          </a:prstGeom>
        </p:spPr>
      </p:pic>
      <p:sp>
        <p:nvSpPr>
          <p:cNvPr id="4" name="TextBox 3">
            <a:extLst>
              <a:ext uri="{FF2B5EF4-FFF2-40B4-BE49-F238E27FC236}">
                <a16:creationId xmlns:a16="http://schemas.microsoft.com/office/drawing/2014/main" id="{44BEC453-2D0B-4549-941D-27719D89E802}"/>
              </a:ext>
            </a:extLst>
          </p:cNvPr>
          <p:cNvSpPr txBox="1"/>
          <p:nvPr/>
        </p:nvSpPr>
        <p:spPr>
          <a:xfrm>
            <a:off x="914400" y="1951910"/>
            <a:ext cx="857250" cy="300082"/>
          </a:xfrm>
          <a:prstGeom prst="rect">
            <a:avLst/>
          </a:prstGeom>
          <a:noFill/>
        </p:spPr>
        <p:txBody>
          <a:bodyPr wrap="square" rtlCol="0">
            <a:spAutoFit/>
          </a:bodyPr>
          <a:lstStyle/>
          <a:p>
            <a:pPr defTabSz="342900" eaLnBrk="1" fontAlgn="auto" hangingPunct="1">
              <a:spcBef>
                <a:spcPts val="0"/>
              </a:spcBef>
              <a:spcAft>
                <a:spcPts val="0"/>
              </a:spcAft>
            </a:pPr>
            <a:r>
              <a:rPr lang="en-US" sz="1350" dirty="0">
                <a:solidFill>
                  <a:prstClr val="black"/>
                </a:solidFill>
                <a:latin typeface="Tw Cen MT"/>
              </a:rPr>
              <a:t> </a:t>
            </a:r>
          </a:p>
        </p:txBody>
      </p:sp>
      <p:sp>
        <p:nvSpPr>
          <p:cNvPr id="7" name="TextBox 6">
            <a:extLst>
              <a:ext uri="{FF2B5EF4-FFF2-40B4-BE49-F238E27FC236}">
                <a16:creationId xmlns:a16="http://schemas.microsoft.com/office/drawing/2014/main" id="{FF6A8197-6AE5-4541-9ADA-F2FCE42197F9}"/>
              </a:ext>
            </a:extLst>
          </p:cNvPr>
          <p:cNvSpPr txBox="1"/>
          <p:nvPr/>
        </p:nvSpPr>
        <p:spPr>
          <a:xfrm>
            <a:off x="3600450" y="1584892"/>
            <a:ext cx="232756" cy="300082"/>
          </a:xfrm>
          <a:prstGeom prst="rect">
            <a:avLst/>
          </a:prstGeom>
          <a:noFill/>
        </p:spPr>
        <p:txBody>
          <a:bodyPr wrap="none" rtlCol="0">
            <a:spAutoFit/>
          </a:bodyPr>
          <a:lstStyle/>
          <a:p>
            <a:pPr defTabSz="342900" eaLnBrk="1" fontAlgn="auto" hangingPunct="1">
              <a:spcBef>
                <a:spcPts val="0"/>
              </a:spcBef>
              <a:spcAft>
                <a:spcPts val="0"/>
              </a:spcAft>
            </a:pPr>
            <a:r>
              <a:rPr lang="en-US" sz="1350" dirty="0">
                <a:solidFill>
                  <a:prstClr val="black"/>
                </a:solidFill>
                <a:latin typeface="Tw Cen MT"/>
              </a:rPr>
              <a:t> </a:t>
            </a:r>
          </a:p>
        </p:txBody>
      </p:sp>
      <p:sp>
        <p:nvSpPr>
          <p:cNvPr id="8" name="TextBox 7">
            <a:extLst>
              <a:ext uri="{FF2B5EF4-FFF2-40B4-BE49-F238E27FC236}">
                <a16:creationId xmlns:a16="http://schemas.microsoft.com/office/drawing/2014/main" id="{CAB828F8-B7B8-4451-8735-B45C0C5A4E36}"/>
              </a:ext>
            </a:extLst>
          </p:cNvPr>
          <p:cNvSpPr txBox="1"/>
          <p:nvPr/>
        </p:nvSpPr>
        <p:spPr>
          <a:xfrm>
            <a:off x="1133309" y="2355684"/>
            <a:ext cx="401392" cy="507831"/>
          </a:xfrm>
          <a:prstGeom prst="rect">
            <a:avLst/>
          </a:prstGeom>
          <a:noFill/>
        </p:spPr>
        <p:txBody>
          <a:bodyPr wrap="none" rtlCol="0">
            <a:spAutoFit/>
          </a:bodyPr>
          <a:lstStyle/>
          <a:p>
            <a:pPr marL="214313" indent="-214313" defTabSz="342900" eaLnBrk="1" fontAlgn="auto" hangingPunct="1">
              <a:spcBef>
                <a:spcPts val="0"/>
              </a:spcBef>
              <a:spcAft>
                <a:spcPts val="0"/>
              </a:spcAft>
              <a:buFont typeface="Wingdings" panose="05000000000000000000" pitchFamily="2" charset="2"/>
              <a:buChar char="Ø"/>
            </a:pPr>
            <a:endParaRPr lang="en-US" sz="1350" dirty="0">
              <a:solidFill>
                <a:prstClr val="black"/>
              </a:solidFill>
              <a:latin typeface="Tw Cen MT"/>
            </a:endParaRPr>
          </a:p>
          <a:p>
            <a:pPr defTabSz="342900" eaLnBrk="1" fontAlgn="auto" hangingPunct="1">
              <a:spcBef>
                <a:spcPts val="0"/>
              </a:spcBef>
              <a:spcAft>
                <a:spcPts val="0"/>
              </a:spcAft>
            </a:pPr>
            <a:endParaRPr lang="en-US" sz="1350" dirty="0">
              <a:solidFill>
                <a:prstClr val="black"/>
              </a:solidFill>
              <a:latin typeface="Tw Cen MT"/>
            </a:endParaRPr>
          </a:p>
        </p:txBody>
      </p:sp>
      <p:sp>
        <p:nvSpPr>
          <p:cNvPr id="6" name="TextBox 5">
            <a:extLst>
              <a:ext uri="{FF2B5EF4-FFF2-40B4-BE49-F238E27FC236}">
                <a16:creationId xmlns:a16="http://schemas.microsoft.com/office/drawing/2014/main" id="{60221FB9-9DBF-4626-8E94-C9FB8E9F947C}"/>
              </a:ext>
            </a:extLst>
          </p:cNvPr>
          <p:cNvSpPr txBox="1"/>
          <p:nvPr/>
        </p:nvSpPr>
        <p:spPr>
          <a:xfrm>
            <a:off x="227836" y="1752608"/>
            <a:ext cx="5252400" cy="1962076"/>
          </a:xfrm>
          <a:prstGeom prst="rect">
            <a:avLst/>
          </a:prstGeom>
          <a:noFill/>
        </p:spPr>
        <p:txBody>
          <a:bodyPr wrap="none" rtlCol="0">
            <a:spAutoFit/>
          </a:bodyPr>
          <a:lstStyle/>
          <a:p>
            <a:pPr marL="214313" indent="-214313" defTabSz="342900" eaLnBrk="1" fontAlgn="auto" hangingPunct="1">
              <a:spcBef>
                <a:spcPts val="0"/>
              </a:spcBef>
              <a:spcAft>
                <a:spcPts val="0"/>
              </a:spcAft>
              <a:buFont typeface="Wingdings" panose="05000000000000000000" pitchFamily="2" charset="2"/>
              <a:buChar char="Ø"/>
            </a:pPr>
            <a:r>
              <a:rPr lang="en-US" dirty="0">
                <a:solidFill>
                  <a:prstClr val="black"/>
                </a:solidFill>
                <a:latin typeface="Tw Cen MT"/>
              </a:rPr>
              <a:t>Integration with your ATS</a:t>
            </a:r>
          </a:p>
          <a:p>
            <a:pPr marL="214313" indent="-214313" defTabSz="342900" eaLnBrk="1" fontAlgn="auto" hangingPunct="1">
              <a:spcBef>
                <a:spcPts val="0"/>
              </a:spcBef>
              <a:spcAft>
                <a:spcPts val="0"/>
              </a:spcAft>
              <a:buFont typeface="Wingdings" panose="05000000000000000000" pitchFamily="2" charset="2"/>
              <a:buChar char="Ø"/>
            </a:pPr>
            <a:r>
              <a:rPr lang="en-US" dirty="0">
                <a:solidFill>
                  <a:prstClr val="black"/>
                </a:solidFill>
                <a:latin typeface="Tw Cen MT"/>
              </a:rPr>
              <a:t>State Specific Guide to Background Screening Laws</a:t>
            </a:r>
          </a:p>
          <a:p>
            <a:pPr marL="214313" indent="-214313" defTabSz="342900" eaLnBrk="1" fontAlgn="auto" hangingPunct="1">
              <a:spcBef>
                <a:spcPts val="0"/>
              </a:spcBef>
              <a:spcAft>
                <a:spcPts val="0"/>
              </a:spcAft>
              <a:buFont typeface="Wingdings" panose="05000000000000000000" pitchFamily="2" charset="2"/>
              <a:buChar char="Ø"/>
            </a:pPr>
            <a:r>
              <a:rPr lang="en-US" dirty="0">
                <a:solidFill>
                  <a:prstClr val="black"/>
                </a:solidFill>
                <a:latin typeface="Tw Cen MT"/>
              </a:rPr>
              <a:t>Help with Applying the Results to Your Hiring Criteria</a:t>
            </a:r>
          </a:p>
          <a:p>
            <a:pPr marL="214313" indent="-214313" defTabSz="342900" eaLnBrk="1" fontAlgn="auto" hangingPunct="1">
              <a:spcBef>
                <a:spcPts val="0"/>
              </a:spcBef>
              <a:spcAft>
                <a:spcPts val="0"/>
              </a:spcAft>
              <a:buFont typeface="Wingdings" panose="05000000000000000000" pitchFamily="2" charset="2"/>
              <a:buChar char="Ø"/>
            </a:pPr>
            <a:r>
              <a:rPr lang="en-US" dirty="0">
                <a:solidFill>
                  <a:prstClr val="black"/>
                </a:solidFill>
                <a:latin typeface="Tw Cen MT"/>
              </a:rPr>
              <a:t>Individualized Assessments</a:t>
            </a:r>
          </a:p>
          <a:p>
            <a:pPr marL="214313" indent="-214313" defTabSz="342900" eaLnBrk="1" fontAlgn="auto" hangingPunct="1">
              <a:spcBef>
                <a:spcPts val="0"/>
              </a:spcBef>
              <a:spcAft>
                <a:spcPts val="0"/>
              </a:spcAft>
              <a:buFont typeface="Wingdings" panose="05000000000000000000" pitchFamily="2" charset="2"/>
              <a:buChar char="Ø"/>
            </a:pPr>
            <a:r>
              <a:rPr lang="en-US" dirty="0">
                <a:solidFill>
                  <a:prstClr val="black"/>
                </a:solidFill>
                <a:latin typeface="Tw Cen MT"/>
              </a:rPr>
              <a:t>Adverse Action </a:t>
            </a:r>
          </a:p>
          <a:p>
            <a:pPr marL="214313" indent="-214313" defTabSz="342900" eaLnBrk="1" fontAlgn="auto" hangingPunct="1">
              <a:spcBef>
                <a:spcPts val="0"/>
              </a:spcBef>
              <a:spcAft>
                <a:spcPts val="0"/>
              </a:spcAft>
              <a:buFont typeface="Wingdings" panose="05000000000000000000" pitchFamily="2" charset="2"/>
              <a:buChar char="Ø"/>
            </a:pPr>
            <a:r>
              <a:rPr lang="en-US" dirty="0">
                <a:solidFill>
                  <a:prstClr val="black"/>
                </a:solidFill>
                <a:latin typeface="Tw Cen MT"/>
              </a:rPr>
              <a:t>Client Education Never Stops!</a:t>
            </a:r>
          </a:p>
          <a:p>
            <a:pPr defTabSz="342900" eaLnBrk="1" fontAlgn="auto" hangingPunct="1">
              <a:spcBef>
                <a:spcPts val="0"/>
              </a:spcBef>
              <a:spcAft>
                <a:spcPts val="0"/>
              </a:spcAft>
            </a:pPr>
            <a:endParaRPr lang="en-US" sz="1350" dirty="0">
              <a:solidFill>
                <a:prstClr val="black"/>
              </a:solidFill>
              <a:latin typeface="Tw Cen MT"/>
            </a:endParaRPr>
          </a:p>
        </p:txBody>
      </p:sp>
      <p:sp>
        <p:nvSpPr>
          <p:cNvPr id="11" name="TextBox 10">
            <a:extLst>
              <a:ext uri="{FF2B5EF4-FFF2-40B4-BE49-F238E27FC236}">
                <a16:creationId xmlns:a16="http://schemas.microsoft.com/office/drawing/2014/main" id="{9C1856B5-B478-4AD9-8EEF-F25778F7A5B6}"/>
              </a:ext>
            </a:extLst>
          </p:cNvPr>
          <p:cNvSpPr txBox="1"/>
          <p:nvPr/>
        </p:nvSpPr>
        <p:spPr>
          <a:xfrm>
            <a:off x="1085850" y="4522597"/>
            <a:ext cx="1775339" cy="577081"/>
          </a:xfrm>
          <a:prstGeom prst="rect">
            <a:avLst/>
          </a:prstGeom>
          <a:noFill/>
        </p:spPr>
        <p:txBody>
          <a:bodyPr wrap="square" rtlCol="0">
            <a:spAutoFit/>
          </a:bodyPr>
          <a:lstStyle/>
          <a:p>
            <a:pPr defTabSz="342900" eaLnBrk="1" fontAlgn="auto" hangingPunct="1">
              <a:spcBef>
                <a:spcPts val="0"/>
              </a:spcBef>
              <a:spcAft>
                <a:spcPts val="0"/>
              </a:spcAft>
            </a:pPr>
            <a:r>
              <a:rPr lang="en-US" sz="1350" dirty="0">
                <a:solidFill>
                  <a:prstClr val="black"/>
                </a:solidFill>
                <a:latin typeface="Tw Cen MT"/>
              </a:rPr>
              <a:t>Always Happy to Chat</a:t>
            </a:r>
          </a:p>
          <a:p>
            <a:pPr defTabSz="342900" eaLnBrk="1" fontAlgn="auto" hangingPunct="1">
              <a:spcBef>
                <a:spcPts val="0"/>
              </a:spcBef>
              <a:spcAft>
                <a:spcPts val="0"/>
              </a:spcAft>
            </a:pPr>
            <a:r>
              <a:rPr lang="en-US" b="1" dirty="0">
                <a:solidFill>
                  <a:prstClr val="black"/>
                </a:solidFill>
                <a:latin typeface="Tw Cen MT"/>
              </a:rPr>
              <a:t>508-947-0600</a:t>
            </a:r>
          </a:p>
        </p:txBody>
      </p:sp>
      <p:pic>
        <p:nvPicPr>
          <p:cNvPr id="16" name="Picture 15" descr="Text&#10;&#10;Description automatically generated with medium confidence">
            <a:extLst>
              <a:ext uri="{FF2B5EF4-FFF2-40B4-BE49-F238E27FC236}">
                <a16:creationId xmlns:a16="http://schemas.microsoft.com/office/drawing/2014/main" id="{C2DBB92A-D8F1-33E8-AFF0-B56449880592}"/>
              </a:ext>
            </a:extLst>
          </p:cNvPr>
          <p:cNvPicPr>
            <a:picLocks noChangeAspect="1"/>
          </p:cNvPicPr>
          <p:nvPr/>
        </p:nvPicPr>
        <p:blipFill>
          <a:blip r:embed="rId5"/>
          <a:stretch>
            <a:fillRect/>
          </a:stretch>
        </p:blipFill>
        <p:spPr>
          <a:xfrm>
            <a:off x="4527549" y="2600466"/>
            <a:ext cx="3600450" cy="2401717"/>
          </a:xfrm>
          <a:prstGeom prst="rect">
            <a:avLst/>
          </a:prstGeom>
        </p:spPr>
      </p:pic>
    </p:spTree>
    <p:extLst>
      <p:ext uri="{BB962C8B-B14F-4D97-AF65-F5344CB8AC3E}">
        <p14:creationId xmlns:p14="http://schemas.microsoft.com/office/powerpoint/2010/main" val="1209769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EA94E17-9E4B-41FF-8CC0-C78B12BCBF43}"/>
              </a:ext>
            </a:extLst>
          </p:cNvPr>
          <p:cNvSpPr>
            <a:spLocks noGrp="1"/>
          </p:cNvSpPr>
          <p:nvPr>
            <p:ph type="sldNum" sz="quarter" idx="4"/>
          </p:nvPr>
        </p:nvSpPr>
        <p:spPr/>
        <p:txBody>
          <a:bodyPr/>
          <a:lstStyle/>
          <a:p>
            <a:fld id="{48954461-202F-6344-AC23-708D5D79AD63}" type="slidenum">
              <a:rPr lang="en-US" smtClean="0"/>
              <a:pPr/>
              <a:t>11</a:t>
            </a:fld>
            <a:endParaRPr lang="en-US" dirty="0"/>
          </a:p>
        </p:txBody>
      </p:sp>
      <p:sp>
        <p:nvSpPr>
          <p:cNvPr id="6" name="Title 1">
            <a:extLst>
              <a:ext uri="{FF2B5EF4-FFF2-40B4-BE49-F238E27FC236}">
                <a16:creationId xmlns:a16="http://schemas.microsoft.com/office/drawing/2014/main" id="{29E77EAD-DFB3-1638-B114-1FC84D2805B1}"/>
              </a:ext>
            </a:extLst>
          </p:cNvPr>
          <p:cNvSpPr>
            <a:spLocks noGrp="1"/>
          </p:cNvSpPr>
          <p:nvPr>
            <p:ph type="ctrTitle"/>
          </p:nvPr>
        </p:nvSpPr>
        <p:spPr>
          <a:xfrm>
            <a:off x="647700" y="430967"/>
            <a:ext cx="7848600" cy="2533770"/>
          </a:xfrm>
        </p:spPr>
        <p:txBody>
          <a:bodyPr/>
          <a:lstStyle/>
          <a:p>
            <a:pPr algn="ctr"/>
            <a:r>
              <a:rPr lang="en-US" sz="2800" b="1" dirty="0">
                <a:solidFill>
                  <a:srgbClr val="00B050"/>
                </a:solidFill>
              </a:rPr>
              <a:t>SHRA Scholarships of up to $1,000 are available for eligible members! </a:t>
            </a:r>
            <a:endParaRPr lang="en-US" sz="2800" dirty="0">
              <a:solidFill>
                <a:srgbClr val="00B050"/>
              </a:solidFill>
            </a:endParaRPr>
          </a:p>
        </p:txBody>
      </p:sp>
      <p:sp>
        <p:nvSpPr>
          <p:cNvPr id="15" name="Rectangle 14">
            <a:extLst>
              <a:ext uri="{FF2B5EF4-FFF2-40B4-BE49-F238E27FC236}">
                <a16:creationId xmlns:a16="http://schemas.microsoft.com/office/drawing/2014/main" id="{D8EED6F7-DE6F-1C72-6E45-9DEBD9CD383C}"/>
              </a:ext>
            </a:extLst>
          </p:cNvPr>
          <p:cNvSpPr/>
          <p:nvPr/>
        </p:nvSpPr>
        <p:spPr>
          <a:xfrm>
            <a:off x="501896" y="3312377"/>
            <a:ext cx="8140207" cy="523220"/>
          </a:xfrm>
          <a:prstGeom prst="rect">
            <a:avLst/>
          </a:prstGeom>
          <a:noFill/>
        </p:spPr>
        <p:txBody>
          <a:bodyPr wrap="square" lIns="91440" tIns="45720" rIns="91440" bIns="45720">
            <a:spAutoFit/>
          </a:bodyPr>
          <a:lstStyle/>
          <a:p>
            <a:endParaRPr lang="en-US" sz="1400" b="0" cap="none" spc="0" dirty="0">
              <a:ln w="0"/>
              <a:solidFill>
                <a:srgbClr val="293C61"/>
              </a:solidFill>
              <a:effectLst>
                <a:outerShdw blurRad="38100" dist="19050" dir="2700000" algn="tl" rotWithShape="0">
                  <a:schemeClr val="dk1">
                    <a:alpha val="40000"/>
                  </a:schemeClr>
                </a:outerShdw>
              </a:effectLst>
            </a:endParaRPr>
          </a:p>
          <a:p>
            <a:pPr marL="285750" indent="-285750">
              <a:buFont typeface="Arial" panose="020B0604020202020204" pitchFamily="34" charset="0"/>
              <a:buChar char="•"/>
            </a:pPr>
            <a:endParaRPr lang="en-US" sz="1400" dirty="0">
              <a:ln w="0"/>
              <a:solidFill>
                <a:srgbClr val="293C61"/>
              </a:solidFill>
              <a:effectLst>
                <a:outerShdw blurRad="38100" dist="19050" dir="2700000" algn="tl" rotWithShape="0">
                  <a:schemeClr val="dk1">
                    <a:alpha val="40000"/>
                  </a:schemeClr>
                </a:outerShdw>
              </a:effectLst>
            </a:endParaRPr>
          </a:p>
        </p:txBody>
      </p:sp>
      <p:sp>
        <p:nvSpPr>
          <p:cNvPr id="9" name="TextBox 8">
            <a:extLst>
              <a:ext uri="{FF2B5EF4-FFF2-40B4-BE49-F238E27FC236}">
                <a16:creationId xmlns:a16="http://schemas.microsoft.com/office/drawing/2014/main" id="{59760745-E3FD-84E9-2616-D5F737CFF997}"/>
              </a:ext>
            </a:extLst>
          </p:cNvPr>
          <p:cNvSpPr txBox="1"/>
          <p:nvPr/>
        </p:nvSpPr>
        <p:spPr>
          <a:xfrm>
            <a:off x="0" y="3758426"/>
            <a:ext cx="8818075" cy="830997"/>
          </a:xfrm>
          <a:prstGeom prst="rect">
            <a:avLst/>
          </a:prstGeom>
          <a:noFill/>
        </p:spPr>
        <p:txBody>
          <a:bodyPr wrap="square" rtlCol="0">
            <a:spAutoFit/>
          </a:bodyPr>
          <a:lstStyle/>
          <a:p>
            <a:pPr algn="ctr"/>
            <a:endParaRPr lang="en-US" sz="1200" dirty="0">
              <a:solidFill>
                <a:srgbClr val="404040"/>
              </a:solidFill>
            </a:endParaRPr>
          </a:p>
          <a:p>
            <a:pPr algn="ctr"/>
            <a:r>
              <a:rPr lang="en-US" sz="1200" dirty="0">
                <a:solidFill>
                  <a:srgbClr val="404040"/>
                </a:solidFill>
              </a:rPr>
              <a:t>Questions? </a:t>
            </a:r>
          </a:p>
          <a:p>
            <a:pPr algn="ctr"/>
            <a:r>
              <a:rPr lang="en-US" sz="1200" dirty="0">
                <a:solidFill>
                  <a:srgbClr val="2496DF"/>
                </a:solidFill>
              </a:rPr>
              <a:t>Deb Donlick, SHRM-CP at debdonlick@comcast.net</a:t>
            </a:r>
          </a:p>
          <a:p>
            <a:pPr algn="ctr"/>
            <a:r>
              <a:rPr lang="en-US" sz="1200" dirty="0">
                <a:solidFill>
                  <a:srgbClr val="2496DF"/>
                </a:solidFill>
              </a:rPr>
              <a:t>Lauren Nuzzi, SHRM-CP at lnuzzi@communitypartnersnh.org</a:t>
            </a:r>
          </a:p>
        </p:txBody>
      </p:sp>
      <p:sp>
        <p:nvSpPr>
          <p:cNvPr id="7" name="TextBox 6">
            <a:extLst>
              <a:ext uri="{FF2B5EF4-FFF2-40B4-BE49-F238E27FC236}">
                <a16:creationId xmlns:a16="http://schemas.microsoft.com/office/drawing/2014/main" id="{B85B3599-0098-769B-EC54-0258CA1DAA98}"/>
              </a:ext>
            </a:extLst>
          </p:cNvPr>
          <p:cNvSpPr txBox="1"/>
          <p:nvPr/>
        </p:nvSpPr>
        <p:spPr>
          <a:xfrm>
            <a:off x="567558" y="1764408"/>
            <a:ext cx="8046720" cy="1938992"/>
          </a:xfrm>
          <a:prstGeom prst="rect">
            <a:avLst/>
          </a:prstGeom>
          <a:noFill/>
          <a:ln>
            <a:solidFill>
              <a:srgbClr val="22B7A4"/>
            </a:solidFill>
          </a:ln>
        </p:spPr>
        <p:txBody>
          <a:bodyPr wrap="square" rtlCol="0">
            <a:spAutoFit/>
          </a:bodyPr>
          <a:lstStyle/>
          <a:p>
            <a:pPr algn="ctr"/>
            <a:endParaRPr lang="en-US" sz="2000" b="1" dirty="0">
              <a:solidFill>
                <a:srgbClr val="0070C0"/>
              </a:solidFill>
            </a:endParaRPr>
          </a:p>
          <a:p>
            <a:pPr algn="ctr"/>
            <a:r>
              <a:rPr lang="en-US" sz="2000" b="1" dirty="0">
                <a:solidFill>
                  <a:srgbClr val="0070C0"/>
                </a:solidFill>
              </a:rPr>
              <a:t>Advancing your HR Education?  Attending an HR Conference?  SHRM &amp; SHRA Membership fees?</a:t>
            </a:r>
          </a:p>
          <a:p>
            <a:pPr algn="ctr"/>
            <a:endParaRPr lang="en-US" sz="2000" b="1" dirty="0">
              <a:solidFill>
                <a:srgbClr val="0070C0"/>
              </a:solidFill>
            </a:endParaRPr>
          </a:p>
          <a:p>
            <a:pPr algn="ctr"/>
            <a:r>
              <a:rPr lang="en-US" sz="2000" b="1" dirty="0">
                <a:solidFill>
                  <a:srgbClr val="0070C0"/>
                </a:solidFill>
              </a:rPr>
              <a:t>Scholarship application window:  March 1 – March 31, 2023</a:t>
            </a:r>
          </a:p>
          <a:p>
            <a:pPr algn="ctr"/>
            <a:endParaRPr lang="en-US" sz="2000" b="1" dirty="0">
              <a:solidFill>
                <a:srgbClr val="0070C0"/>
              </a:solidFill>
            </a:endParaRPr>
          </a:p>
        </p:txBody>
      </p:sp>
    </p:spTree>
    <p:extLst>
      <p:ext uri="{BB962C8B-B14F-4D97-AF65-F5344CB8AC3E}">
        <p14:creationId xmlns:p14="http://schemas.microsoft.com/office/powerpoint/2010/main" val="282814732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84819932-7C43-EA48-90EA-25D524C9889C}"/>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725108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EA94E17-9E4B-41FF-8CC0-C78B12BCBF43}"/>
              </a:ext>
            </a:extLst>
          </p:cNvPr>
          <p:cNvSpPr>
            <a:spLocks noGrp="1"/>
          </p:cNvSpPr>
          <p:nvPr>
            <p:ph type="sldNum" sz="quarter" idx="4"/>
          </p:nvPr>
        </p:nvSpPr>
        <p:spPr/>
        <p:txBody>
          <a:bodyPr/>
          <a:lstStyle/>
          <a:p>
            <a:fld id="{48954461-202F-6344-AC23-708D5D79AD63}" type="slidenum">
              <a:rPr lang="en-US" smtClean="0"/>
              <a:pPr/>
              <a:t>13</a:t>
            </a:fld>
            <a:endParaRPr lang="en-US" dirty="0"/>
          </a:p>
        </p:txBody>
      </p:sp>
      <p:sp>
        <p:nvSpPr>
          <p:cNvPr id="4" name="TextBox 3">
            <a:extLst>
              <a:ext uri="{FF2B5EF4-FFF2-40B4-BE49-F238E27FC236}">
                <a16:creationId xmlns:a16="http://schemas.microsoft.com/office/drawing/2014/main" id="{2198A95F-A293-5EE4-37D6-01082358DADD}"/>
              </a:ext>
            </a:extLst>
          </p:cNvPr>
          <p:cNvSpPr txBox="1"/>
          <p:nvPr/>
        </p:nvSpPr>
        <p:spPr>
          <a:xfrm>
            <a:off x="480446" y="501824"/>
            <a:ext cx="8201541" cy="5170646"/>
          </a:xfrm>
          <a:prstGeom prst="rect">
            <a:avLst/>
          </a:prstGeom>
          <a:noFill/>
        </p:spPr>
        <p:txBody>
          <a:bodyPr wrap="square" rtlCol="0">
            <a:spAutoFit/>
          </a:bodyPr>
          <a:lstStyle/>
          <a:p>
            <a:pPr algn="ctr"/>
            <a:r>
              <a:rPr lang="en-US" sz="3600" b="1" dirty="0">
                <a:solidFill>
                  <a:srgbClr val="3A76CB"/>
                </a:solidFill>
              </a:rPr>
              <a:t>SHRM Membership Renewals  </a:t>
            </a:r>
          </a:p>
          <a:p>
            <a:pPr algn="ctr"/>
            <a:endParaRPr lang="en-US" sz="3000" dirty="0">
              <a:solidFill>
                <a:srgbClr val="404040"/>
              </a:solidFill>
            </a:endParaRPr>
          </a:p>
          <a:p>
            <a:pPr algn="ctr"/>
            <a:r>
              <a:rPr kumimoji="0" lang="en-US" sz="2200" b="1" i="0" u="none" strike="noStrike" kern="1200" cap="none" spc="0" normalizeH="0" baseline="0" noProof="0" dirty="0">
                <a:ln>
                  <a:noFill/>
                </a:ln>
                <a:solidFill>
                  <a:srgbClr val="22B7A4"/>
                </a:solidFill>
                <a:effectLst/>
                <a:uLnTx/>
                <a:uFillTx/>
                <a:latin typeface="Arial" charset="0"/>
                <a:ea typeface="+mn-ea"/>
                <a:cs typeface="+mn-cs"/>
              </a:rPr>
              <a:t>		SHRA</a:t>
            </a:r>
            <a:r>
              <a:rPr kumimoji="0" lang="en-US" sz="2200" b="1" i="0" u="none" strike="noStrike" kern="1200" cap="none" spc="0" normalizeH="0" baseline="0" noProof="0" dirty="0">
                <a:ln>
                  <a:noFill/>
                </a:ln>
                <a:solidFill>
                  <a:srgbClr val="3A76CB"/>
                </a:solidFill>
                <a:effectLst/>
                <a:uLnTx/>
                <a:uFillTx/>
                <a:latin typeface="Arial" charset="0"/>
                <a:ea typeface="+mn-ea"/>
                <a:cs typeface="+mn-cs"/>
              </a:rPr>
              <a:t> </a:t>
            </a:r>
            <a:r>
              <a:rPr lang="en-US" sz="2200" dirty="0">
                <a:solidFill>
                  <a:srgbClr val="3A76CB"/>
                </a:solidFill>
              </a:rPr>
              <a:t>Corporate memberships are available!  Up to 5 members per company</a:t>
            </a:r>
            <a:r>
              <a:rPr kumimoji="0" lang="en-US" sz="2200" b="0" i="0" u="none" strike="noStrike" kern="1200" cap="none" spc="0" normalizeH="0" baseline="0" noProof="0" dirty="0">
                <a:ln>
                  <a:noFill/>
                </a:ln>
                <a:solidFill>
                  <a:srgbClr val="3A76CB"/>
                </a:solidFill>
                <a:effectLst/>
                <a:uLnTx/>
                <a:uFillTx/>
                <a:latin typeface="Arial" charset="0"/>
                <a:ea typeface="+mn-ea"/>
                <a:cs typeface="+mn-cs"/>
              </a:rPr>
              <a:t>. </a:t>
            </a:r>
            <a:r>
              <a:rPr lang="en-US" sz="2200" dirty="0">
                <a:solidFill>
                  <a:srgbClr val="3A76CB"/>
                </a:solidFill>
              </a:rPr>
              <a:t> Develop your inhouse HR talent by signing them up for </a:t>
            </a:r>
            <a:r>
              <a:rPr lang="en-US" sz="2200" b="1" dirty="0">
                <a:solidFill>
                  <a:srgbClr val="22B7A4"/>
                </a:solidFill>
              </a:rPr>
              <a:t>SHRA</a:t>
            </a:r>
            <a:r>
              <a:rPr lang="en-US" sz="2200" dirty="0">
                <a:solidFill>
                  <a:srgbClr val="3A76CB"/>
                </a:solidFill>
              </a:rPr>
              <a:t> membership benefits.  </a:t>
            </a:r>
          </a:p>
          <a:p>
            <a:pPr algn="ctr"/>
            <a:endParaRPr lang="en-US" sz="3000" dirty="0">
              <a:solidFill>
                <a:srgbClr val="404040"/>
              </a:solidFill>
            </a:endParaRPr>
          </a:p>
          <a:p>
            <a:r>
              <a:rPr lang="en-US" sz="2800" dirty="0">
                <a:solidFill>
                  <a:srgbClr val="3A76CB"/>
                </a:solidFill>
              </a:rPr>
              <a:t>           </a:t>
            </a:r>
            <a:r>
              <a:rPr lang="en-US" sz="2200" dirty="0">
                <a:solidFill>
                  <a:srgbClr val="3A76CB"/>
                </a:solidFill>
              </a:rPr>
              <a:t>Select </a:t>
            </a:r>
            <a:r>
              <a:rPr lang="en-US" sz="2200" b="1" dirty="0">
                <a:solidFill>
                  <a:srgbClr val="22B7A4"/>
                </a:solidFill>
              </a:rPr>
              <a:t>SHRA</a:t>
            </a:r>
            <a:r>
              <a:rPr lang="en-US" sz="2200" b="1" dirty="0">
                <a:solidFill>
                  <a:srgbClr val="3A76CB"/>
                </a:solidFill>
              </a:rPr>
              <a:t> </a:t>
            </a:r>
            <a:r>
              <a:rPr lang="en-US" sz="2200" dirty="0">
                <a:solidFill>
                  <a:srgbClr val="3A76CB"/>
                </a:solidFill>
              </a:rPr>
              <a:t>as your </a:t>
            </a:r>
            <a:r>
              <a:rPr lang="en-US" sz="2200" b="1" dirty="0">
                <a:solidFill>
                  <a:srgbClr val="22B7A4"/>
                </a:solidFill>
              </a:rPr>
              <a:t>Primary Chapter</a:t>
            </a:r>
            <a:r>
              <a:rPr lang="en-US" sz="2200" dirty="0">
                <a:solidFill>
                  <a:srgbClr val="22B7A4"/>
                </a:solidFill>
              </a:rPr>
              <a:t> </a:t>
            </a:r>
            <a:r>
              <a:rPr lang="en-US" sz="2200" dirty="0">
                <a:solidFill>
                  <a:srgbClr val="3A76CB"/>
                </a:solidFill>
              </a:rPr>
              <a:t>so can we can 	continue to grow and contribute more to our HR Community. </a:t>
            </a:r>
          </a:p>
          <a:p>
            <a:endParaRPr lang="en-US" sz="2200" dirty="0">
              <a:solidFill>
                <a:srgbClr val="3A76CB"/>
              </a:solidFill>
            </a:endParaRPr>
          </a:p>
          <a:p>
            <a:pPr algn="ctr"/>
            <a:r>
              <a:rPr lang="en-US" sz="3200" dirty="0">
                <a:solidFill>
                  <a:srgbClr val="22B7A4"/>
                </a:solidFill>
                <a:latin typeface="Arial Black" panose="020B0A04020102020204" pitchFamily="34" charset="0"/>
              </a:rPr>
              <a:t>SHRA Chapter # is 451</a:t>
            </a:r>
          </a:p>
          <a:p>
            <a:pPr algn="ctr"/>
            <a:endParaRPr lang="en-US" sz="3200" dirty="0">
              <a:solidFill>
                <a:srgbClr val="22B7A4"/>
              </a:solidFill>
              <a:latin typeface="Arial Black" panose="020B0A04020102020204" pitchFamily="34" charset="0"/>
            </a:endParaRPr>
          </a:p>
          <a:p>
            <a:pPr algn="ctr"/>
            <a:endParaRPr lang="en-US" sz="3200" dirty="0">
              <a:solidFill>
                <a:srgbClr val="22B7A4"/>
              </a:solidFill>
              <a:latin typeface="Arial Black" panose="020B0A04020102020204" pitchFamily="34" charset="0"/>
            </a:endParaRPr>
          </a:p>
        </p:txBody>
      </p:sp>
      <p:pic>
        <p:nvPicPr>
          <p:cNvPr id="3" name="Graphic 2" descr="Warning with solid fill">
            <a:extLst>
              <a:ext uri="{FF2B5EF4-FFF2-40B4-BE49-F238E27FC236}">
                <a16:creationId xmlns:a16="http://schemas.microsoft.com/office/drawing/2014/main" id="{12A44BA3-5B62-4F0B-89BC-EB98A7D02D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8498" y="2658946"/>
            <a:ext cx="803201" cy="803201"/>
          </a:xfrm>
          <a:prstGeom prst="rect">
            <a:avLst/>
          </a:prstGeom>
        </p:spPr>
      </p:pic>
      <p:pic>
        <p:nvPicPr>
          <p:cNvPr id="6" name="Graphic 5" descr="Users with solid fill">
            <a:extLst>
              <a:ext uri="{FF2B5EF4-FFF2-40B4-BE49-F238E27FC236}">
                <a16:creationId xmlns:a16="http://schemas.microsoft.com/office/drawing/2014/main" id="{24B5DB50-A3E5-2C1A-C8D2-0C3366E1D2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8498" y="1168554"/>
            <a:ext cx="914400" cy="914400"/>
          </a:xfrm>
          <a:prstGeom prst="rect">
            <a:avLst/>
          </a:prstGeom>
        </p:spPr>
      </p:pic>
    </p:spTree>
    <p:extLst>
      <p:ext uri="{BB962C8B-B14F-4D97-AF65-F5344CB8AC3E}">
        <p14:creationId xmlns:p14="http://schemas.microsoft.com/office/powerpoint/2010/main" val="332197677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EA94E17-9E4B-41FF-8CC0-C78B12BCBF43}"/>
              </a:ext>
            </a:extLst>
          </p:cNvPr>
          <p:cNvSpPr>
            <a:spLocks noGrp="1"/>
          </p:cNvSpPr>
          <p:nvPr>
            <p:ph type="sldNum" sz="quarter" idx="4"/>
          </p:nvPr>
        </p:nvSpPr>
        <p:spPr/>
        <p:txBody>
          <a:bodyPr/>
          <a:lstStyle/>
          <a:p>
            <a:fld id="{48954461-202F-6344-AC23-708D5D79AD63}" type="slidenum">
              <a:rPr lang="en-US" smtClean="0"/>
              <a:pPr/>
              <a:t>14</a:t>
            </a:fld>
            <a:endParaRPr lang="en-US" dirty="0"/>
          </a:p>
        </p:txBody>
      </p:sp>
      <p:pic>
        <p:nvPicPr>
          <p:cNvPr id="7" name="Picture 6">
            <a:extLst>
              <a:ext uri="{FF2B5EF4-FFF2-40B4-BE49-F238E27FC236}">
                <a16:creationId xmlns:a16="http://schemas.microsoft.com/office/drawing/2014/main" id="{41ADB0C0-D380-764E-239D-EF21521C9162}"/>
              </a:ext>
            </a:extLst>
          </p:cNvPr>
          <p:cNvPicPr>
            <a:picLocks noChangeAspect="1"/>
          </p:cNvPicPr>
          <p:nvPr/>
        </p:nvPicPr>
        <p:blipFill>
          <a:blip r:embed="rId3"/>
          <a:stretch>
            <a:fillRect/>
          </a:stretch>
        </p:blipFill>
        <p:spPr>
          <a:xfrm>
            <a:off x="0" y="976667"/>
            <a:ext cx="9144000" cy="3610193"/>
          </a:xfrm>
          <a:prstGeom prst="rect">
            <a:avLst/>
          </a:prstGeom>
        </p:spPr>
      </p:pic>
      <p:sp>
        <p:nvSpPr>
          <p:cNvPr id="8" name="TextBox 7">
            <a:extLst>
              <a:ext uri="{FF2B5EF4-FFF2-40B4-BE49-F238E27FC236}">
                <a16:creationId xmlns:a16="http://schemas.microsoft.com/office/drawing/2014/main" id="{6CC60991-67FE-AD20-FC67-A5FD38603682}"/>
              </a:ext>
            </a:extLst>
          </p:cNvPr>
          <p:cNvSpPr txBox="1"/>
          <p:nvPr/>
        </p:nvSpPr>
        <p:spPr>
          <a:xfrm>
            <a:off x="645401" y="12406"/>
            <a:ext cx="8201541" cy="2739211"/>
          </a:xfrm>
          <a:prstGeom prst="rect">
            <a:avLst/>
          </a:prstGeom>
          <a:noFill/>
        </p:spPr>
        <p:txBody>
          <a:bodyPr wrap="square" rtlCol="0">
            <a:spAutoFit/>
          </a:bodyPr>
          <a:lstStyle/>
          <a:p>
            <a:pPr algn="ctr"/>
            <a:r>
              <a:rPr lang="en-US" sz="3600" b="1" dirty="0">
                <a:solidFill>
                  <a:srgbClr val="3A76CB"/>
                </a:solidFill>
              </a:rPr>
              <a:t>SHRM and SHRA are Better Together</a:t>
            </a:r>
          </a:p>
          <a:p>
            <a:pPr algn="ctr"/>
            <a:r>
              <a:rPr lang="en-US" sz="1600" dirty="0">
                <a:solidFill>
                  <a:srgbClr val="22B7A4"/>
                </a:solidFill>
                <a:latin typeface="Calibri" panose="020F0502020204030204"/>
              </a:rPr>
              <a:t>JOIN OR RENEW TODAY at SHRM.ORG/JOIN-NOW</a:t>
            </a:r>
            <a:endParaRPr lang="en-US" sz="1600" dirty="0">
              <a:solidFill>
                <a:srgbClr val="22B7A4"/>
              </a:solidFill>
              <a:latin typeface="Arial"/>
            </a:endParaRPr>
          </a:p>
          <a:p>
            <a:pPr algn="ctr"/>
            <a:endParaRPr lang="en-US" sz="3600" b="1" dirty="0">
              <a:solidFill>
                <a:srgbClr val="3A76CB"/>
              </a:solidFill>
            </a:endParaRPr>
          </a:p>
          <a:p>
            <a:pPr algn="ctr"/>
            <a:endParaRPr lang="en-US" sz="3000" dirty="0">
              <a:solidFill>
                <a:srgbClr val="404040"/>
              </a:solidFill>
            </a:endParaRPr>
          </a:p>
          <a:p>
            <a:pPr algn="ctr"/>
            <a:r>
              <a:rPr kumimoji="0" lang="en-US" sz="2200" b="1" i="0" u="none" strike="noStrike" kern="1200" cap="none" spc="0" normalizeH="0" baseline="0" noProof="0" dirty="0">
                <a:ln>
                  <a:noFill/>
                </a:ln>
                <a:solidFill>
                  <a:srgbClr val="22B7A4"/>
                </a:solidFill>
                <a:effectLst/>
                <a:uLnTx/>
                <a:uFillTx/>
                <a:latin typeface="Arial" charset="0"/>
                <a:ea typeface="+mn-ea"/>
                <a:cs typeface="+mn-cs"/>
              </a:rPr>
              <a:t>		</a:t>
            </a:r>
            <a:endParaRPr lang="en-US" sz="3200" dirty="0">
              <a:solidFill>
                <a:srgbClr val="22B7A4"/>
              </a:solidFill>
              <a:latin typeface="Arial Black" panose="020B0A04020102020204" pitchFamily="34" charset="0"/>
            </a:endParaRPr>
          </a:p>
          <a:p>
            <a:pPr algn="ctr"/>
            <a:endParaRPr lang="en-US" sz="3200" dirty="0">
              <a:solidFill>
                <a:srgbClr val="22B7A4"/>
              </a:solidFill>
              <a:latin typeface="Arial Black" panose="020B0A04020102020204" pitchFamily="34" charset="0"/>
            </a:endParaRPr>
          </a:p>
        </p:txBody>
      </p:sp>
    </p:spTree>
    <p:extLst>
      <p:ext uri="{BB962C8B-B14F-4D97-AF65-F5344CB8AC3E}">
        <p14:creationId xmlns:p14="http://schemas.microsoft.com/office/powerpoint/2010/main" val="82144722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C6DF71-B19A-493A-9128-EC974798F658}"/>
              </a:ext>
            </a:extLst>
          </p:cNvPr>
          <p:cNvSpPr>
            <a:spLocks noGrp="1"/>
          </p:cNvSpPr>
          <p:nvPr>
            <p:ph type="ctrTitle"/>
          </p:nvPr>
        </p:nvSpPr>
        <p:spPr/>
        <p:txBody>
          <a:bodyPr/>
          <a:lstStyle/>
          <a:p>
            <a:r>
              <a:rPr lang="en-US">
                <a:solidFill>
                  <a:srgbClr val="265D93"/>
                </a:solidFill>
              </a:rPr>
              <a:t>Membership</a:t>
            </a:r>
          </a:p>
        </p:txBody>
      </p:sp>
      <p:sp>
        <p:nvSpPr>
          <p:cNvPr id="5" name="Slide Number Placeholder 4">
            <a:extLst>
              <a:ext uri="{FF2B5EF4-FFF2-40B4-BE49-F238E27FC236}">
                <a16:creationId xmlns:a16="http://schemas.microsoft.com/office/drawing/2014/main" id="{A914A78D-5945-4A6A-B562-1461DACAAB9A}"/>
              </a:ext>
            </a:extLst>
          </p:cNvPr>
          <p:cNvSpPr>
            <a:spLocks noGrp="1"/>
          </p:cNvSpPr>
          <p:nvPr>
            <p:ph type="sldNum" sz="quarter" idx="4"/>
          </p:nvPr>
        </p:nvSpPr>
        <p:spPr/>
        <p:txBody>
          <a:bodyPr/>
          <a:lstStyle/>
          <a:p>
            <a:fld id="{48954461-202F-6344-AC23-708D5D79AD63}" type="slidenum">
              <a:rPr lang="en-US" smtClean="0"/>
              <a:pPr/>
              <a:t>15</a:t>
            </a:fld>
            <a:endParaRPr lang="en-US"/>
          </a:p>
        </p:txBody>
      </p:sp>
      <p:sp>
        <p:nvSpPr>
          <p:cNvPr id="13" name="Rectangle 12">
            <a:extLst>
              <a:ext uri="{FF2B5EF4-FFF2-40B4-BE49-F238E27FC236}">
                <a16:creationId xmlns:a16="http://schemas.microsoft.com/office/drawing/2014/main" id="{D80B0A46-C872-4078-A50A-FC9D36189751}"/>
              </a:ext>
            </a:extLst>
          </p:cNvPr>
          <p:cNvSpPr/>
          <p:nvPr/>
        </p:nvSpPr>
        <p:spPr>
          <a:xfrm>
            <a:off x="0" y="1173949"/>
            <a:ext cx="9144000" cy="4792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spcBef>
                <a:spcPts val="400"/>
              </a:spcBef>
              <a:spcAft>
                <a:spcPts val="0"/>
              </a:spcAft>
              <a:defRPr/>
            </a:pPr>
            <a:r>
              <a:rPr lang="en-GB" altLang="en-US" b="1">
                <a:solidFill>
                  <a:schemeClr val="bg1"/>
                </a:solidFill>
                <a:latin typeface="Arial" panose="020B0604020202020204" pitchFamily="34" charset="0"/>
                <a:cs typeface="Arial" panose="020B0604020202020204" pitchFamily="34" charset="0"/>
              </a:rPr>
              <a:t>SHRM Knowledge </a:t>
            </a:r>
            <a:r>
              <a:rPr lang="en-GB" altLang="en-US" b="1" err="1">
                <a:solidFill>
                  <a:schemeClr val="bg1"/>
                </a:solidFill>
                <a:latin typeface="Arial" panose="020B0604020202020204" pitchFamily="34" charset="0"/>
                <a:cs typeface="Arial" panose="020B0604020202020204" pitchFamily="34" charset="0"/>
              </a:rPr>
              <a:t>Center</a:t>
            </a:r>
            <a:endParaRPr lang="en-GB" altLang="en-US" b="1">
              <a:solidFill>
                <a:schemeClr val="bg1"/>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9E288C44-FE4E-4427-B6C1-F3413E735DCE}"/>
              </a:ext>
            </a:extLst>
          </p:cNvPr>
          <p:cNvGrpSpPr/>
          <p:nvPr/>
        </p:nvGrpSpPr>
        <p:grpSpPr>
          <a:xfrm>
            <a:off x="0" y="1653193"/>
            <a:ext cx="4572000" cy="3071207"/>
            <a:chOff x="0" y="1653193"/>
            <a:chExt cx="4572000" cy="3071207"/>
          </a:xfrm>
        </p:grpSpPr>
        <p:sp>
          <p:nvSpPr>
            <p:cNvPr id="14" name="Rectangle 13">
              <a:extLst>
                <a:ext uri="{FF2B5EF4-FFF2-40B4-BE49-F238E27FC236}">
                  <a16:creationId xmlns:a16="http://schemas.microsoft.com/office/drawing/2014/main" id="{51E9A2FB-64B5-4A13-94FB-3C1B50DEE107}"/>
                </a:ext>
              </a:extLst>
            </p:cNvPr>
            <p:cNvSpPr/>
            <p:nvPr/>
          </p:nvSpPr>
          <p:spPr>
            <a:xfrm>
              <a:off x="0" y="1653193"/>
              <a:ext cx="4572000" cy="307120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a:p>
          </p:txBody>
        </p:sp>
        <p:sp>
          <p:nvSpPr>
            <p:cNvPr id="15" name="Rectangle 14">
              <a:extLst>
                <a:ext uri="{FF2B5EF4-FFF2-40B4-BE49-F238E27FC236}">
                  <a16:creationId xmlns:a16="http://schemas.microsoft.com/office/drawing/2014/main" id="{431E8EE0-085C-43EC-B880-09739547F9A1}"/>
                </a:ext>
              </a:extLst>
            </p:cNvPr>
            <p:cNvSpPr/>
            <p:nvPr/>
          </p:nvSpPr>
          <p:spPr>
            <a:xfrm>
              <a:off x="457200" y="1993757"/>
              <a:ext cx="3733800" cy="2390078"/>
            </a:xfrm>
            <a:prstGeom prst="rect">
              <a:avLst/>
            </a:prstGeom>
          </p:spPr>
          <p:txBody>
            <a:bodyPr wrap="square" lIns="0" tIns="0" rIns="0" bIns="0" anchor="ctr" anchorCtr="0">
              <a:spAutoFit/>
            </a:bodyPr>
            <a:lstStyle/>
            <a:p>
              <a:pPr>
                <a:lnSpc>
                  <a:spcPct val="107000"/>
                </a:lnSpc>
                <a:spcAft>
                  <a:spcPts val="800"/>
                </a:spcAft>
              </a:pPr>
              <a:r>
                <a:rPr lang="en-GB" altLang="en-US" sz="2000" b="1" dirty="0">
                  <a:latin typeface="+mn-lt"/>
                  <a:cs typeface="Arial" panose="020B0604020202020204" pitchFamily="34" charset="0"/>
                </a:rPr>
                <a:t>Rely on a network of SHRM-certified professionals to get direct and specific answers to your toughest HR questions.</a:t>
              </a:r>
            </a:p>
            <a:p>
              <a:pPr>
                <a:lnSpc>
                  <a:spcPct val="107000"/>
                </a:lnSpc>
                <a:spcAft>
                  <a:spcPts val="800"/>
                </a:spcAft>
              </a:pPr>
              <a:endParaRPr lang="en-US" dirty="0"/>
            </a:p>
            <a:p>
              <a:pPr>
                <a:lnSpc>
                  <a:spcPct val="107000"/>
                </a:lnSpc>
                <a:spcAft>
                  <a:spcPts val="800"/>
                </a:spcAft>
              </a:pPr>
              <a:r>
                <a:rPr lang="en-US" dirty="0"/>
                <a:t>Contact </a:t>
              </a:r>
              <a:r>
                <a:rPr lang="en-US" b="1" dirty="0">
                  <a:solidFill>
                    <a:schemeClr val="tx2"/>
                  </a:solidFill>
                </a:rPr>
                <a:t>HR Knowledge Advisors </a:t>
              </a:r>
              <a:r>
                <a:rPr lang="en-US" dirty="0"/>
                <a:t>via email, phone or live chat. </a:t>
              </a:r>
              <a:endParaRPr lang="en-US" i="1" dirty="0"/>
            </a:p>
          </p:txBody>
        </p:sp>
      </p:grpSp>
      <p:grpSp>
        <p:nvGrpSpPr>
          <p:cNvPr id="77" name="Group 76">
            <a:extLst>
              <a:ext uri="{FF2B5EF4-FFF2-40B4-BE49-F238E27FC236}">
                <a16:creationId xmlns:a16="http://schemas.microsoft.com/office/drawing/2014/main" id="{F6D57F94-21AA-4CB9-BF1A-9D0337BE7E60}"/>
              </a:ext>
            </a:extLst>
          </p:cNvPr>
          <p:cNvGrpSpPr/>
          <p:nvPr/>
        </p:nvGrpSpPr>
        <p:grpSpPr>
          <a:xfrm>
            <a:off x="4572000" y="1653193"/>
            <a:ext cx="4572000" cy="3071208"/>
            <a:chOff x="4572000" y="1653193"/>
            <a:chExt cx="4572000" cy="3071208"/>
          </a:xfrm>
        </p:grpSpPr>
        <p:pic>
          <p:nvPicPr>
            <p:cNvPr id="19" name="Picture 18" descr="A group of people sitting at a desk&#10;&#10;Description automatically generated">
              <a:extLst>
                <a:ext uri="{FF2B5EF4-FFF2-40B4-BE49-F238E27FC236}">
                  <a16:creationId xmlns:a16="http://schemas.microsoft.com/office/drawing/2014/main" id="{C9FC0C84-ACAB-424C-A0B8-4AFEC95D8DB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9372" t="6686" r="344" b="2342"/>
            <a:stretch/>
          </p:blipFill>
          <p:spPr>
            <a:xfrm>
              <a:off x="4572000" y="1653193"/>
              <a:ext cx="4572000" cy="3071208"/>
            </a:xfrm>
            <a:prstGeom prst="rect">
              <a:avLst/>
            </a:prstGeom>
          </p:spPr>
        </p:pic>
        <p:sp>
          <p:nvSpPr>
            <p:cNvPr id="20" name="Rectangle 19">
              <a:extLst>
                <a:ext uri="{FF2B5EF4-FFF2-40B4-BE49-F238E27FC236}">
                  <a16:creationId xmlns:a16="http://schemas.microsoft.com/office/drawing/2014/main" id="{369EB1C7-125F-4847-8623-F4906F2FBE82}"/>
                </a:ext>
              </a:extLst>
            </p:cNvPr>
            <p:cNvSpPr/>
            <p:nvPr/>
          </p:nvSpPr>
          <p:spPr>
            <a:xfrm>
              <a:off x="4572000" y="1653193"/>
              <a:ext cx="4572000" cy="3071207"/>
            </a:xfrm>
            <a:prstGeom prst="rect">
              <a:avLst/>
            </a:prstGeom>
            <a:solidFill>
              <a:schemeClr val="tx2">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Graphic 3">
            <a:extLst>
              <a:ext uri="{FF2B5EF4-FFF2-40B4-BE49-F238E27FC236}">
                <a16:creationId xmlns:a16="http://schemas.microsoft.com/office/drawing/2014/main" id="{641EFE55-C0BC-49D8-BC7E-72116B8EA7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30739" y="1981638"/>
            <a:ext cx="585537" cy="585537"/>
          </a:xfrm>
          <a:prstGeom prst="rect">
            <a:avLst/>
          </a:prstGeom>
        </p:spPr>
      </p:pic>
      <p:sp>
        <p:nvSpPr>
          <p:cNvPr id="70" name="TextBox 69">
            <a:extLst>
              <a:ext uri="{FF2B5EF4-FFF2-40B4-BE49-F238E27FC236}">
                <a16:creationId xmlns:a16="http://schemas.microsoft.com/office/drawing/2014/main" id="{B128BD11-9996-4351-9CDC-0863F082409B}"/>
              </a:ext>
            </a:extLst>
          </p:cNvPr>
          <p:cNvSpPr txBox="1"/>
          <p:nvPr/>
        </p:nvSpPr>
        <p:spPr>
          <a:xfrm>
            <a:off x="5593084" y="1889686"/>
            <a:ext cx="3093716" cy="769441"/>
          </a:xfrm>
          <a:prstGeom prst="rect">
            <a:avLst/>
          </a:prstGeom>
          <a:noFill/>
        </p:spPr>
        <p:txBody>
          <a:bodyPr wrap="square" lIns="0" tIns="0" rIns="0" bIns="0">
            <a:spAutoFit/>
          </a:bodyPr>
          <a:lstStyle/>
          <a:p>
            <a:pPr>
              <a:spcAft>
                <a:spcPts val="0"/>
              </a:spcAft>
            </a:pPr>
            <a:r>
              <a:rPr lang="en-US" altLang="en-US" b="1" dirty="0">
                <a:solidFill>
                  <a:schemeClr val="bg1"/>
                </a:solidFill>
                <a:latin typeface="Arial" panose="020B0604020202020204" pitchFamily="34" charset="0"/>
                <a:cs typeface="Arial" panose="020B0604020202020204" pitchFamily="34" charset="0"/>
              </a:rPr>
              <a:t>Phone: </a:t>
            </a:r>
          </a:p>
          <a:p>
            <a:pPr>
              <a:spcAft>
                <a:spcPts val="0"/>
              </a:spcAft>
            </a:pPr>
            <a:r>
              <a:rPr lang="en-US" altLang="en-US" sz="1600" dirty="0">
                <a:solidFill>
                  <a:schemeClr val="bg1"/>
                </a:solidFill>
                <a:latin typeface="Arial" panose="020B0604020202020204" pitchFamily="34" charset="0"/>
                <a:cs typeface="Arial" panose="020B0604020202020204" pitchFamily="34" charset="0"/>
              </a:rPr>
              <a:t>(800) 283-7476 (US)</a:t>
            </a:r>
          </a:p>
          <a:p>
            <a:pPr>
              <a:spcAft>
                <a:spcPts val="0"/>
              </a:spcAft>
            </a:pPr>
            <a:r>
              <a:rPr lang="en-US" altLang="en-US" sz="1600" dirty="0">
                <a:solidFill>
                  <a:schemeClr val="bg1"/>
                </a:solidFill>
                <a:latin typeface="Arial" panose="020B0604020202020204" pitchFamily="34" charset="0"/>
                <a:cs typeface="Arial" panose="020B0604020202020204" pitchFamily="34" charset="0"/>
              </a:rPr>
              <a:t>(703) 548-3440 (International)</a:t>
            </a:r>
          </a:p>
        </p:txBody>
      </p:sp>
      <p:sp>
        <p:nvSpPr>
          <p:cNvPr id="31" name="Freeform: Shape 30">
            <a:extLst>
              <a:ext uri="{FF2B5EF4-FFF2-40B4-BE49-F238E27FC236}">
                <a16:creationId xmlns:a16="http://schemas.microsoft.com/office/drawing/2014/main" id="{4C46D135-444A-4B81-97AA-CF376EFB5A22}"/>
              </a:ext>
            </a:extLst>
          </p:cNvPr>
          <p:cNvSpPr/>
          <p:nvPr/>
        </p:nvSpPr>
        <p:spPr>
          <a:xfrm>
            <a:off x="4830739" y="2987978"/>
            <a:ext cx="585538" cy="585538"/>
          </a:xfrm>
          <a:custGeom>
            <a:avLst/>
            <a:gdLst>
              <a:gd name="connsiteX0" fmla="*/ 365837 w 585538"/>
              <a:gd name="connsiteY0" fmla="*/ 365837 h 585538"/>
              <a:gd name="connsiteX1" fmla="*/ 395064 w 585538"/>
              <a:gd name="connsiteY1" fmla="*/ 365837 h 585538"/>
              <a:gd name="connsiteX2" fmla="*/ 395064 w 585538"/>
              <a:gd name="connsiteY2" fmla="*/ 395064 h 585538"/>
              <a:gd name="connsiteX3" fmla="*/ 365837 w 585538"/>
              <a:gd name="connsiteY3" fmla="*/ 395064 h 585538"/>
              <a:gd name="connsiteX4" fmla="*/ 307383 w 585538"/>
              <a:gd name="connsiteY4" fmla="*/ 365837 h 585538"/>
              <a:gd name="connsiteX5" fmla="*/ 336610 w 585538"/>
              <a:gd name="connsiteY5" fmla="*/ 365837 h 585538"/>
              <a:gd name="connsiteX6" fmla="*/ 336610 w 585538"/>
              <a:gd name="connsiteY6" fmla="*/ 395064 h 585538"/>
              <a:gd name="connsiteX7" fmla="*/ 307383 w 585538"/>
              <a:gd name="connsiteY7" fmla="*/ 395064 h 585538"/>
              <a:gd name="connsiteX8" fmla="*/ 248929 w 585538"/>
              <a:gd name="connsiteY8" fmla="*/ 365837 h 585538"/>
              <a:gd name="connsiteX9" fmla="*/ 278156 w 585538"/>
              <a:gd name="connsiteY9" fmla="*/ 365837 h 585538"/>
              <a:gd name="connsiteX10" fmla="*/ 278156 w 585538"/>
              <a:gd name="connsiteY10" fmla="*/ 395064 h 585538"/>
              <a:gd name="connsiteX11" fmla="*/ 248929 w 585538"/>
              <a:gd name="connsiteY11" fmla="*/ 395064 h 585538"/>
              <a:gd name="connsiteX12" fmla="*/ 190475 w 585538"/>
              <a:gd name="connsiteY12" fmla="*/ 365837 h 585538"/>
              <a:gd name="connsiteX13" fmla="*/ 219702 w 585538"/>
              <a:gd name="connsiteY13" fmla="*/ 365837 h 585538"/>
              <a:gd name="connsiteX14" fmla="*/ 219702 w 585538"/>
              <a:gd name="connsiteY14" fmla="*/ 395064 h 585538"/>
              <a:gd name="connsiteX15" fmla="*/ 190475 w 585538"/>
              <a:gd name="connsiteY15" fmla="*/ 395064 h 585538"/>
              <a:gd name="connsiteX16" fmla="*/ 365837 w 585538"/>
              <a:gd name="connsiteY16" fmla="*/ 307383 h 585538"/>
              <a:gd name="connsiteX17" fmla="*/ 395064 w 585538"/>
              <a:gd name="connsiteY17" fmla="*/ 307383 h 585538"/>
              <a:gd name="connsiteX18" fmla="*/ 395064 w 585538"/>
              <a:gd name="connsiteY18" fmla="*/ 336610 h 585538"/>
              <a:gd name="connsiteX19" fmla="*/ 365837 w 585538"/>
              <a:gd name="connsiteY19" fmla="*/ 336610 h 585538"/>
              <a:gd name="connsiteX20" fmla="*/ 307383 w 585538"/>
              <a:gd name="connsiteY20" fmla="*/ 307383 h 585538"/>
              <a:gd name="connsiteX21" fmla="*/ 336610 w 585538"/>
              <a:gd name="connsiteY21" fmla="*/ 307383 h 585538"/>
              <a:gd name="connsiteX22" fmla="*/ 336610 w 585538"/>
              <a:gd name="connsiteY22" fmla="*/ 336610 h 585538"/>
              <a:gd name="connsiteX23" fmla="*/ 307383 w 585538"/>
              <a:gd name="connsiteY23" fmla="*/ 336610 h 585538"/>
              <a:gd name="connsiteX24" fmla="*/ 248929 w 585538"/>
              <a:gd name="connsiteY24" fmla="*/ 307383 h 585538"/>
              <a:gd name="connsiteX25" fmla="*/ 278156 w 585538"/>
              <a:gd name="connsiteY25" fmla="*/ 307383 h 585538"/>
              <a:gd name="connsiteX26" fmla="*/ 278156 w 585538"/>
              <a:gd name="connsiteY26" fmla="*/ 336610 h 585538"/>
              <a:gd name="connsiteX27" fmla="*/ 248929 w 585538"/>
              <a:gd name="connsiteY27" fmla="*/ 336610 h 585538"/>
              <a:gd name="connsiteX28" fmla="*/ 146633 w 585538"/>
              <a:gd name="connsiteY28" fmla="*/ 263541 h 585538"/>
              <a:gd name="connsiteX29" fmla="*/ 146633 w 585538"/>
              <a:gd name="connsiteY29" fmla="*/ 424290 h 585538"/>
              <a:gd name="connsiteX30" fmla="*/ 161247 w 585538"/>
              <a:gd name="connsiteY30" fmla="*/ 438903 h 585538"/>
              <a:gd name="connsiteX31" fmla="*/ 424290 w 585538"/>
              <a:gd name="connsiteY31" fmla="*/ 438903 h 585538"/>
              <a:gd name="connsiteX32" fmla="*/ 438903 w 585538"/>
              <a:gd name="connsiteY32" fmla="*/ 424290 h 585538"/>
              <a:gd name="connsiteX33" fmla="*/ 438903 w 585538"/>
              <a:gd name="connsiteY33" fmla="*/ 263541 h 585538"/>
              <a:gd name="connsiteX34" fmla="*/ 161247 w 585538"/>
              <a:gd name="connsiteY34" fmla="*/ 146633 h 585538"/>
              <a:gd name="connsiteX35" fmla="*/ 146633 w 585538"/>
              <a:gd name="connsiteY35" fmla="*/ 161247 h 585538"/>
              <a:gd name="connsiteX36" fmla="*/ 146633 w 585538"/>
              <a:gd name="connsiteY36" fmla="*/ 234314 h 585538"/>
              <a:gd name="connsiteX37" fmla="*/ 438903 w 585538"/>
              <a:gd name="connsiteY37" fmla="*/ 234314 h 585538"/>
              <a:gd name="connsiteX38" fmla="*/ 438903 w 585538"/>
              <a:gd name="connsiteY38" fmla="*/ 161247 h 585538"/>
              <a:gd name="connsiteX39" fmla="*/ 424290 w 585538"/>
              <a:gd name="connsiteY39" fmla="*/ 146633 h 585538"/>
              <a:gd name="connsiteX40" fmla="*/ 395063 w 585538"/>
              <a:gd name="connsiteY40" fmla="*/ 146633 h 585538"/>
              <a:gd name="connsiteX41" fmla="*/ 395063 w 585538"/>
              <a:gd name="connsiteY41" fmla="*/ 175860 h 585538"/>
              <a:gd name="connsiteX42" fmla="*/ 380449 w 585538"/>
              <a:gd name="connsiteY42" fmla="*/ 190474 h 585538"/>
              <a:gd name="connsiteX43" fmla="*/ 365836 w 585538"/>
              <a:gd name="connsiteY43" fmla="*/ 175860 h 585538"/>
              <a:gd name="connsiteX44" fmla="*/ 365836 w 585538"/>
              <a:gd name="connsiteY44" fmla="*/ 146633 h 585538"/>
              <a:gd name="connsiteX45" fmla="*/ 219701 w 585538"/>
              <a:gd name="connsiteY45" fmla="*/ 146633 h 585538"/>
              <a:gd name="connsiteX46" fmla="*/ 219701 w 585538"/>
              <a:gd name="connsiteY46" fmla="*/ 175860 h 585538"/>
              <a:gd name="connsiteX47" fmla="*/ 205087 w 585538"/>
              <a:gd name="connsiteY47" fmla="*/ 190474 h 585538"/>
              <a:gd name="connsiteX48" fmla="*/ 190474 w 585538"/>
              <a:gd name="connsiteY48" fmla="*/ 175860 h 585538"/>
              <a:gd name="connsiteX49" fmla="*/ 190474 w 585538"/>
              <a:gd name="connsiteY49" fmla="*/ 146633 h 585538"/>
              <a:gd name="connsiteX50" fmla="*/ 292769 w 585538"/>
              <a:gd name="connsiteY50" fmla="*/ 0 h 585538"/>
              <a:gd name="connsiteX51" fmla="*/ 585538 w 585538"/>
              <a:gd name="connsiteY51" fmla="*/ 292769 h 585538"/>
              <a:gd name="connsiteX52" fmla="*/ 292769 w 585538"/>
              <a:gd name="connsiteY52" fmla="*/ 585538 h 585538"/>
              <a:gd name="connsiteX53" fmla="*/ 0 w 585538"/>
              <a:gd name="connsiteY53" fmla="*/ 292769 h 585538"/>
              <a:gd name="connsiteX54" fmla="*/ 292769 w 585538"/>
              <a:gd name="connsiteY54" fmla="*/ 0 h 5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85538" h="585538">
                <a:moveTo>
                  <a:pt x="365837" y="365837"/>
                </a:moveTo>
                <a:lnTo>
                  <a:pt x="395064" y="365837"/>
                </a:lnTo>
                <a:lnTo>
                  <a:pt x="395064" y="395064"/>
                </a:lnTo>
                <a:lnTo>
                  <a:pt x="365837" y="395064"/>
                </a:lnTo>
                <a:close/>
                <a:moveTo>
                  <a:pt x="307383" y="365837"/>
                </a:moveTo>
                <a:lnTo>
                  <a:pt x="336610" y="365837"/>
                </a:lnTo>
                <a:lnTo>
                  <a:pt x="336610" y="395064"/>
                </a:lnTo>
                <a:lnTo>
                  <a:pt x="307383" y="395064"/>
                </a:lnTo>
                <a:close/>
                <a:moveTo>
                  <a:pt x="248929" y="365837"/>
                </a:moveTo>
                <a:lnTo>
                  <a:pt x="278156" y="365837"/>
                </a:lnTo>
                <a:lnTo>
                  <a:pt x="278156" y="395064"/>
                </a:lnTo>
                <a:lnTo>
                  <a:pt x="248929" y="395064"/>
                </a:lnTo>
                <a:close/>
                <a:moveTo>
                  <a:pt x="190475" y="365837"/>
                </a:moveTo>
                <a:lnTo>
                  <a:pt x="219702" y="365837"/>
                </a:lnTo>
                <a:lnTo>
                  <a:pt x="219702" y="395064"/>
                </a:lnTo>
                <a:lnTo>
                  <a:pt x="190475" y="395064"/>
                </a:lnTo>
                <a:close/>
                <a:moveTo>
                  <a:pt x="365837" y="307383"/>
                </a:moveTo>
                <a:lnTo>
                  <a:pt x="395064" y="307383"/>
                </a:lnTo>
                <a:lnTo>
                  <a:pt x="395064" y="336610"/>
                </a:lnTo>
                <a:lnTo>
                  <a:pt x="365837" y="336610"/>
                </a:lnTo>
                <a:close/>
                <a:moveTo>
                  <a:pt x="307383" y="307383"/>
                </a:moveTo>
                <a:lnTo>
                  <a:pt x="336610" y="307383"/>
                </a:lnTo>
                <a:lnTo>
                  <a:pt x="336610" y="336610"/>
                </a:lnTo>
                <a:lnTo>
                  <a:pt x="307383" y="336610"/>
                </a:lnTo>
                <a:close/>
                <a:moveTo>
                  <a:pt x="248929" y="307383"/>
                </a:moveTo>
                <a:lnTo>
                  <a:pt x="278156" y="307383"/>
                </a:lnTo>
                <a:lnTo>
                  <a:pt x="278156" y="336610"/>
                </a:lnTo>
                <a:lnTo>
                  <a:pt x="248929" y="336610"/>
                </a:lnTo>
                <a:close/>
                <a:moveTo>
                  <a:pt x="146633" y="263541"/>
                </a:moveTo>
                <a:lnTo>
                  <a:pt x="146633" y="424290"/>
                </a:lnTo>
                <a:cubicBezTo>
                  <a:pt x="146633" y="433058"/>
                  <a:pt x="152479" y="438903"/>
                  <a:pt x="161247" y="438903"/>
                </a:cubicBezTo>
                <a:lnTo>
                  <a:pt x="424290" y="438903"/>
                </a:lnTo>
                <a:cubicBezTo>
                  <a:pt x="433058" y="438903"/>
                  <a:pt x="438903" y="433058"/>
                  <a:pt x="438903" y="424290"/>
                </a:cubicBezTo>
                <a:lnTo>
                  <a:pt x="438903" y="263541"/>
                </a:lnTo>
                <a:close/>
                <a:moveTo>
                  <a:pt x="161247" y="146633"/>
                </a:moveTo>
                <a:cubicBezTo>
                  <a:pt x="152479" y="146633"/>
                  <a:pt x="146633" y="152479"/>
                  <a:pt x="146633" y="161247"/>
                </a:cubicBezTo>
                <a:lnTo>
                  <a:pt x="146633" y="234314"/>
                </a:lnTo>
                <a:lnTo>
                  <a:pt x="438903" y="234314"/>
                </a:lnTo>
                <a:lnTo>
                  <a:pt x="438903" y="161247"/>
                </a:lnTo>
                <a:cubicBezTo>
                  <a:pt x="438903" y="152479"/>
                  <a:pt x="433058" y="146633"/>
                  <a:pt x="424290" y="146633"/>
                </a:cubicBezTo>
                <a:lnTo>
                  <a:pt x="395063" y="146633"/>
                </a:lnTo>
                <a:lnTo>
                  <a:pt x="395063" y="175860"/>
                </a:lnTo>
                <a:cubicBezTo>
                  <a:pt x="395063" y="184628"/>
                  <a:pt x="389217" y="190474"/>
                  <a:pt x="380449" y="190474"/>
                </a:cubicBezTo>
                <a:cubicBezTo>
                  <a:pt x="371681" y="190474"/>
                  <a:pt x="365836" y="184628"/>
                  <a:pt x="365836" y="175860"/>
                </a:cubicBezTo>
                <a:lnTo>
                  <a:pt x="365836" y="146633"/>
                </a:lnTo>
                <a:lnTo>
                  <a:pt x="219701" y="146633"/>
                </a:lnTo>
                <a:lnTo>
                  <a:pt x="219701" y="175860"/>
                </a:lnTo>
                <a:cubicBezTo>
                  <a:pt x="219701" y="184628"/>
                  <a:pt x="213855" y="190474"/>
                  <a:pt x="205087" y="190474"/>
                </a:cubicBezTo>
                <a:cubicBezTo>
                  <a:pt x="196319" y="190474"/>
                  <a:pt x="190474" y="184628"/>
                  <a:pt x="190474" y="175860"/>
                </a:cubicBezTo>
                <a:lnTo>
                  <a:pt x="190474" y="146633"/>
                </a:lnTo>
                <a:close/>
                <a:moveTo>
                  <a:pt x="292769" y="0"/>
                </a:moveTo>
                <a:cubicBezTo>
                  <a:pt x="454461" y="0"/>
                  <a:pt x="585538" y="131077"/>
                  <a:pt x="585538" y="292769"/>
                </a:cubicBezTo>
                <a:cubicBezTo>
                  <a:pt x="585538" y="454461"/>
                  <a:pt x="454461" y="585538"/>
                  <a:pt x="292769" y="585538"/>
                </a:cubicBezTo>
                <a:cubicBezTo>
                  <a:pt x="131077" y="585538"/>
                  <a:pt x="0" y="454461"/>
                  <a:pt x="0" y="292769"/>
                </a:cubicBezTo>
                <a:cubicBezTo>
                  <a:pt x="0" y="131077"/>
                  <a:pt x="131077" y="0"/>
                  <a:pt x="292769" y="0"/>
                </a:cubicBezTo>
                <a:close/>
              </a:path>
            </a:pathLst>
          </a:custGeom>
          <a:solidFill>
            <a:schemeClr val="bg1"/>
          </a:solidFill>
          <a:ln w="203200" cap="flat">
            <a:noFill/>
            <a:prstDash val="solid"/>
            <a:miter/>
          </a:ln>
        </p:spPr>
        <p:txBody>
          <a:bodyPr rtlCol="0" anchor="ctr"/>
          <a:lstStyle/>
          <a:p>
            <a:endParaRPr lang="en-PH"/>
          </a:p>
        </p:txBody>
      </p:sp>
      <p:sp>
        <p:nvSpPr>
          <p:cNvPr id="71" name="TextBox 70">
            <a:extLst>
              <a:ext uri="{FF2B5EF4-FFF2-40B4-BE49-F238E27FC236}">
                <a16:creationId xmlns:a16="http://schemas.microsoft.com/office/drawing/2014/main" id="{B4E97208-0E69-454B-AC7E-51BA1FB0B1F2}"/>
              </a:ext>
            </a:extLst>
          </p:cNvPr>
          <p:cNvSpPr txBox="1"/>
          <p:nvPr/>
        </p:nvSpPr>
        <p:spPr>
          <a:xfrm>
            <a:off x="5593084" y="3157637"/>
            <a:ext cx="3093716" cy="246221"/>
          </a:xfrm>
          <a:prstGeom prst="rect">
            <a:avLst/>
          </a:prstGeom>
          <a:noFill/>
        </p:spPr>
        <p:txBody>
          <a:bodyPr wrap="square" lIns="0" tIns="0" rIns="0" bIns="0">
            <a:spAutoFit/>
          </a:bodyPr>
          <a:lstStyle/>
          <a:p>
            <a:pPr>
              <a:spcAft>
                <a:spcPts val="0"/>
              </a:spcAft>
            </a:pPr>
            <a:r>
              <a:rPr lang="en-US" altLang="en-US" sz="1600" dirty="0">
                <a:solidFill>
                  <a:schemeClr val="bg1"/>
                </a:solidFill>
                <a:latin typeface="Arial" panose="020B0604020202020204" pitchFamily="34" charset="0"/>
                <a:cs typeface="Arial" panose="020B0604020202020204" pitchFamily="34" charset="0"/>
              </a:rPr>
              <a:t>Mon. – Fri. 8:30 am – 8:00 pm ET </a:t>
            </a:r>
          </a:p>
        </p:txBody>
      </p:sp>
      <p:sp>
        <p:nvSpPr>
          <p:cNvPr id="51" name="Freeform: Shape 50">
            <a:extLst>
              <a:ext uri="{FF2B5EF4-FFF2-40B4-BE49-F238E27FC236}">
                <a16:creationId xmlns:a16="http://schemas.microsoft.com/office/drawing/2014/main" id="{AD0D2D5A-827D-47B8-A0E7-CAFE3A56A51A}"/>
              </a:ext>
            </a:extLst>
          </p:cNvPr>
          <p:cNvSpPr/>
          <p:nvPr/>
        </p:nvSpPr>
        <p:spPr>
          <a:xfrm>
            <a:off x="4830738" y="3902368"/>
            <a:ext cx="585538" cy="585538"/>
          </a:xfrm>
          <a:custGeom>
            <a:avLst/>
            <a:gdLst>
              <a:gd name="connsiteX0" fmla="*/ 292769 w 585538"/>
              <a:gd name="connsiteY0" fmla="*/ 0 h 585538"/>
              <a:gd name="connsiteX1" fmla="*/ 585538 w 585538"/>
              <a:gd name="connsiteY1" fmla="*/ 292769 h 585538"/>
              <a:gd name="connsiteX2" fmla="*/ 292769 w 585538"/>
              <a:gd name="connsiteY2" fmla="*/ 585538 h 585538"/>
              <a:gd name="connsiteX3" fmla="*/ 0 w 585538"/>
              <a:gd name="connsiteY3" fmla="*/ 292769 h 585538"/>
              <a:gd name="connsiteX4" fmla="*/ 292769 w 585538"/>
              <a:gd name="connsiteY4" fmla="*/ 0 h 585538"/>
              <a:gd name="connsiteX5" fmla="*/ 286604 w 585538"/>
              <a:gd name="connsiteY5" fmla="*/ 120291 h 585538"/>
              <a:gd name="connsiteX6" fmla="*/ 222564 w 585538"/>
              <a:gd name="connsiteY6" fmla="*/ 192374 h 585538"/>
              <a:gd name="connsiteX7" fmla="*/ 286604 w 585538"/>
              <a:gd name="connsiteY7" fmla="*/ 199930 h 585538"/>
              <a:gd name="connsiteX8" fmla="*/ 286604 w 585538"/>
              <a:gd name="connsiteY8" fmla="*/ 120291 h 585538"/>
              <a:gd name="connsiteX9" fmla="*/ 298931 w 585538"/>
              <a:gd name="connsiteY9" fmla="*/ 120291 h 585538"/>
              <a:gd name="connsiteX10" fmla="*/ 298931 w 585538"/>
              <a:gd name="connsiteY10" fmla="*/ 199930 h 585538"/>
              <a:gd name="connsiteX11" fmla="*/ 362972 w 585538"/>
              <a:gd name="connsiteY11" fmla="*/ 192374 h 585538"/>
              <a:gd name="connsiteX12" fmla="*/ 298931 w 585538"/>
              <a:gd name="connsiteY12" fmla="*/ 120291 h 585538"/>
              <a:gd name="connsiteX13" fmla="*/ 335636 w 585538"/>
              <a:gd name="connsiteY13" fmla="*/ 125295 h 585538"/>
              <a:gd name="connsiteX14" fmla="*/ 375028 w 585538"/>
              <a:gd name="connsiteY14" fmla="*/ 189403 h 585538"/>
              <a:gd name="connsiteX15" fmla="*/ 417309 w 585538"/>
              <a:gd name="connsiteY15" fmla="*/ 173100 h 585538"/>
              <a:gd name="connsiteX16" fmla="*/ 416779 w 585538"/>
              <a:gd name="connsiteY16" fmla="*/ 172527 h 585538"/>
              <a:gd name="connsiteX17" fmla="*/ 413800 w 585538"/>
              <a:gd name="connsiteY17" fmla="*/ 169568 h 585538"/>
              <a:gd name="connsiteX18" fmla="*/ 410336 w 585538"/>
              <a:gd name="connsiteY18" fmla="*/ 166196 h 585538"/>
              <a:gd name="connsiteX19" fmla="*/ 407212 w 585538"/>
              <a:gd name="connsiteY19" fmla="*/ 163391 h 585538"/>
              <a:gd name="connsiteX20" fmla="*/ 403595 w 585538"/>
              <a:gd name="connsiteY20" fmla="*/ 160233 h 585538"/>
              <a:gd name="connsiteX21" fmla="*/ 400354 w 585538"/>
              <a:gd name="connsiteY21" fmla="*/ 157602 h 585538"/>
              <a:gd name="connsiteX22" fmla="*/ 396585 w 585538"/>
              <a:gd name="connsiteY22" fmla="*/ 154650 h 585538"/>
              <a:gd name="connsiteX23" fmla="*/ 393209 w 585538"/>
              <a:gd name="connsiteY23" fmla="*/ 152179 h 585538"/>
              <a:gd name="connsiteX24" fmla="*/ 389315 w 585538"/>
              <a:gd name="connsiteY24" fmla="*/ 149440 h 585538"/>
              <a:gd name="connsiteX25" fmla="*/ 385821 w 585538"/>
              <a:gd name="connsiteY25" fmla="*/ 147157 h 585538"/>
              <a:gd name="connsiteX26" fmla="*/ 381800 w 585538"/>
              <a:gd name="connsiteY26" fmla="*/ 144642 h 585538"/>
              <a:gd name="connsiteX27" fmla="*/ 378206 w 585538"/>
              <a:gd name="connsiteY27" fmla="*/ 142536 h 585538"/>
              <a:gd name="connsiteX28" fmla="*/ 374053 w 585538"/>
              <a:gd name="connsiteY28" fmla="*/ 140232 h 585538"/>
              <a:gd name="connsiteX29" fmla="*/ 370355 w 585538"/>
              <a:gd name="connsiteY29" fmla="*/ 138322 h 585538"/>
              <a:gd name="connsiteX30" fmla="*/ 366042 w 585538"/>
              <a:gd name="connsiteY30" fmla="*/ 136235 h 585538"/>
              <a:gd name="connsiteX31" fmla="*/ 362286 w 585538"/>
              <a:gd name="connsiteY31" fmla="*/ 134516 h 585538"/>
              <a:gd name="connsiteX32" fmla="*/ 357880 w 585538"/>
              <a:gd name="connsiteY32" fmla="*/ 132664 h 585538"/>
              <a:gd name="connsiteX33" fmla="*/ 354064 w 585538"/>
              <a:gd name="connsiteY33" fmla="*/ 131144 h 585538"/>
              <a:gd name="connsiteX34" fmla="*/ 349534 w 585538"/>
              <a:gd name="connsiteY34" fmla="*/ 129509 h 585538"/>
              <a:gd name="connsiteX35" fmla="*/ 345670 w 585538"/>
              <a:gd name="connsiteY35" fmla="*/ 128185 h 585538"/>
              <a:gd name="connsiteX36" fmla="*/ 341005 w 585538"/>
              <a:gd name="connsiteY36" fmla="*/ 126770 h 585538"/>
              <a:gd name="connsiteX37" fmla="*/ 337138 w 585538"/>
              <a:gd name="connsiteY37" fmla="*/ 125666 h 585538"/>
              <a:gd name="connsiteX38" fmla="*/ 335636 w 585538"/>
              <a:gd name="connsiteY38" fmla="*/ 125295 h 585538"/>
              <a:gd name="connsiteX39" fmla="*/ 425637 w 585538"/>
              <a:gd name="connsiteY39" fmla="*/ 182472 h 585538"/>
              <a:gd name="connsiteX40" fmla="*/ 378860 w 585538"/>
              <a:gd name="connsiteY40" fmla="*/ 201128 h 585538"/>
              <a:gd name="connsiteX41" fmla="*/ 391304 w 585538"/>
              <a:gd name="connsiteY41" fmla="*/ 286592 h 585538"/>
              <a:gd name="connsiteX42" fmla="*/ 465207 w 585538"/>
              <a:gd name="connsiteY42" fmla="*/ 286592 h 585538"/>
              <a:gd name="connsiteX43" fmla="*/ 425637 w 585538"/>
              <a:gd name="connsiteY43" fmla="*/ 182472 h 585538"/>
              <a:gd name="connsiteX44" fmla="*/ 249852 w 585538"/>
              <a:gd name="connsiteY44" fmla="*/ 125289 h 585538"/>
              <a:gd name="connsiteX45" fmla="*/ 248353 w 585538"/>
              <a:gd name="connsiteY45" fmla="*/ 125654 h 585538"/>
              <a:gd name="connsiteX46" fmla="*/ 244459 w 585538"/>
              <a:gd name="connsiteY46" fmla="*/ 126770 h 585538"/>
              <a:gd name="connsiteX47" fmla="*/ 239825 w 585538"/>
              <a:gd name="connsiteY47" fmla="*/ 128173 h 585538"/>
              <a:gd name="connsiteX48" fmla="*/ 235939 w 585538"/>
              <a:gd name="connsiteY48" fmla="*/ 129500 h 585538"/>
              <a:gd name="connsiteX49" fmla="*/ 231427 w 585538"/>
              <a:gd name="connsiteY49" fmla="*/ 131132 h 585538"/>
              <a:gd name="connsiteX50" fmla="*/ 227594 w 585538"/>
              <a:gd name="connsiteY50" fmla="*/ 132664 h 585538"/>
              <a:gd name="connsiteX51" fmla="*/ 223211 w 585538"/>
              <a:gd name="connsiteY51" fmla="*/ 134516 h 585538"/>
              <a:gd name="connsiteX52" fmla="*/ 219429 w 585538"/>
              <a:gd name="connsiteY52" fmla="*/ 136247 h 585538"/>
              <a:gd name="connsiteX53" fmla="*/ 215182 w 585538"/>
              <a:gd name="connsiteY53" fmla="*/ 138316 h 585538"/>
              <a:gd name="connsiteX54" fmla="*/ 211483 w 585538"/>
              <a:gd name="connsiteY54" fmla="*/ 140250 h 585538"/>
              <a:gd name="connsiteX55" fmla="*/ 207373 w 585538"/>
              <a:gd name="connsiteY55" fmla="*/ 142530 h 585538"/>
              <a:gd name="connsiteX56" fmla="*/ 203737 w 585538"/>
              <a:gd name="connsiteY56" fmla="*/ 144654 h 585538"/>
              <a:gd name="connsiteX57" fmla="*/ 199755 w 585538"/>
              <a:gd name="connsiteY57" fmla="*/ 147124 h 585538"/>
              <a:gd name="connsiteX58" fmla="*/ 196228 w 585538"/>
              <a:gd name="connsiteY58" fmla="*/ 149440 h 585538"/>
              <a:gd name="connsiteX59" fmla="*/ 192370 w 585538"/>
              <a:gd name="connsiteY59" fmla="*/ 152146 h 585538"/>
              <a:gd name="connsiteX60" fmla="*/ 188960 w 585538"/>
              <a:gd name="connsiteY60" fmla="*/ 154619 h 585538"/>
              <a:gd name="connsiteX61" fmla="*/ 185225 w 585538"/>
              <a:gd name="connsiteY61" fmla="*/ 157545 h 585538"/>
              <a:gd name="connsiteX62" fmla="*/ 181954 w 585538"/>
              <a:gd name="connsiteY62" fmla="*/ 160203 h 585538"/>
              <a:gd name="connsiteX63" fmla="*/ 178360 w 585538"/>
              <a:gd name="connsiteY63" fmla="*/ 163333 h 585538"/>
              <a:gd name="connsiteX64" fmla="*/ 175215 w 585538"/>
              <a:gd name="connsiteY64" fmla="*/ 166163 h 585538"/>
              <a:gd name="connsiteX65" fmla="*/ 171760 w 585538"/>
              <a:gd name="connsiteY65" fmla="*/ 169523 h 585538"/>
              <a:gd name="connsiteX66" fmla="*/ 168781 w 585538"/>
              <a:gd name="connsiteY66" fmla="*/ 172488 h 585538"/>
              <a:gd name="connsiteX67" fmla="*/ 168245 w 585538"/>
              <a:gd name="connsiteY67" fmla="*/ 173070 h 585538"/>
              <a:gd name="connsiteX68" fmla="*/ 210478 w 585538"/>
              <a:gd name="connsiteY68" fmla="*/ 189361 h 585538"/>
              <a:gd name="connsiteX69" fmla="*/ 249852 w 585538"/>
              <a:gd name="connsiteY69" fmla="*/ 125289 h 585538"/>
              <a:gd name="connsiteX70" fmla="*/ 159900 w 585538"/>
              <a:gd name="connsiteY70" fmla="*/ 182472 h 585538"/>
              <a:gd name="connsiteX71" fmla="*/ 120330 w 585538"/>
              <a:gd name="connsiteY71" fmla="*/ 286592 h 585538"/>
              <a:gd name="connsiteX72" fmla="*/ 194233 w 585538"/>
              <a:gd name="connsiteY72" fmla="*/ 286592 h 585538"/>
              <a:gd name="connsiteX73" fmla="*/ 206674 w 585538"/>
              <a:gd name="connsiteY73" fmla="*/ 201128 h 585538"/>
              <a:gd name="connsiteX74" fmla="*/ 159900 w 585538"/>
              <a:gd name="connsiteY74" fmla="*/ 182472 h 585538"/>
              <a:gd name="connsiteX75" fmla="*/ 218694 w 585538"/>
              <a:gd name="connsiteY75" fmla="*/ 204167 h 585538"/>
              <a:gd name="connsiteX76" fmla="*/ 206559 w 585538"/>
              <a:gd name="connsiteY76" fmla="*/ 286591 h 585538"/>
              <a:gd name="connsiteX77" fmla="*/ 286604 w 585538"/>
              <a:gd name="connsiteY77" fmla="*/ 286591 h 585538"/>
              <a:gd name="connsiteX78" fmla="*/ 286604 w 585538"/>
              <a:gd name="connsiteY78" fmla="*/ 212284 h 585538"/>
              <a:gd name="connsiteX79" fmla="*/ 218694 w 585538"/>
              <a:gd name="connsiteY79" fmla="*/ 204167 h 585538"/>
              <a:gd name="connsiteX80" fmla="*/ 366842 w 585538"/>
              <a:gd name="connsiteY80" fmla="*/ 204167 h 585538"/>
              <a:gd name="connsiteX81" fmla="*/ 298931 w 585538"/>
              <a:gd name="connsiteY81" fmla="*/ 212284 h 585538"/>
              <a:gd name="connsiteX82" fmla="*/ 298931 w 585538"/>
              <a:gd name="connsiteY82" fmla="*/ 286591 h 585538"/>
              <a:gd name="connsiteX83" fmla="*/ 378977 w 585538"/>
              <a:gd name="connsiteY83" fmla="*/ 286591 h 585538"/>
              <a:gd name="connsiteX84" fmla="*/ 366842 w 585538"/>
              <a:gd name="connsiteY84" fmla="*/ 204167 h 585538"/>
              <a:gd name="connsiteX85" fmla="*/ 120330 w 585538"/>
              <a:gd name="connsiteY85" fmla="*/ 298946 h 585538"/>
              <a:gd name="connsiteX86" fmla="*/ 159900 w 585538"/>
              <a:gd name="connsiteY86" fmla="*/ 403065 h 585538"/>
              <a:gd name="connsiteX87" fmla="*/ 206674 w 585538"/>
              <a:gd name="connsiteY87" fmla="*/ 384409 h 585538"/>
              <a:gd name="connsiteX88" fmla="*/ 194233 w 585538"/>
              <a:gd name="connsiteY88" fmla="*/ 298946 h 585538"/>
              <a:gd name="connsiteX89" fmla="*/ 120330 w 585538"/>
              <a:gd name="connsiteY89" fmla="*/ 298946 h 585538"/>
              <a:gd name="connsiteX90" fmla="*/ 206559 w 585538"/>
              <a:gd name="connsiteY90" fmla="*/ 298946 h 585538"/>
              <a:gd name="connsiteX91" fmla="*/ 218694 w 585538"/>
              <a:gd name="connsiteY91" fmla="*/ 381372 h 585538"/>
              <a:gd name="connsiteX92" fmla="*/ 286604 w 585538"/>
              <a:gd name="connsiteY92" fmla="*/ 373252 h 585538"/>
              <a:gd name="connsiteX93" fmla="*/ 286604 w 585538"/>
              <a:gd name="connsiteY93" fmla="*/ 298946 h 585538"/>
              <a:gd name="connsiteX94" fmla="*/ 206559 w 585538"/>
              <a:gd name="connsiteY94" fmla="*/ 298946 h 585538"/>
              <a:gd name="connsiteX95" fmla="*/ 298931 w 585538"/>
              <a:gd name="connsiteY95" fmla="*/ 298946 h 585538"/>
              <a:gd name="connsiteX96" fmla="*/ 298931 w 585538"/>
              <a:gd name="connsiteY96" fmla="*/ 373252 h 585538"/>
              <a:gd name="connsiteX97" fmla="*/ 366842 w 585538"/>
              <a:gd name="connsiteY97" fmla="*/ 381372 h 585538"/>
              <a:gd name="connsiteX98" fmla="*/ 378977 w 585538"/>
              <a:gd name="connsiteY98" fmla="*/ 298946 h 585538"/>
              <a:gd name="connsiteX99" fmla="*/ 298931 w 585538"/>
              <a:gd name="connsiteY99" fmla="*/ 298946 h 585538"/>
              <a:gd name="connsiteX100" fmla="*/ 391304 w 585538"/>
              <a:gd name="connsiteY100" fmla="*/ 298946 h 585538"/>
              <a:gd name="connsiteX101" fmla="*/ 378860 w 585538"/>
              <a:gd name="connsiteY101" fmla="*/ 384409 h 585538"/>
              <a:gd name="connsiteX102" fmla="*/ 425637 w 585538"/>
              <a:gd name="connsiteY102" fmla="*/ 403065 h 585538"/>
              <a:gd name="connsiteX103" fmla="*/ 465207 w 585538"/>
              <a:gd name="connsiteY103" fmla="*/ 298946 h 585538"/>
              <a:gd name="connsiteX104" fmla="*/ 391304 w 585538"/>
              <a:gd name="connsiteY104" fmla="*/ 298946 h 585538"/>
              <a:gd name="connsiteX105" fmla="*/ 286604 w 585538"/>
              <a:gd name="connsiteY105" fmla="*/ 385607 h 585538"/>
              <a:gd name="connsiteX106" fmla="*/ 222564 w 585538"/>
              <a:gd name="connsiteY106" fmla="*/ 393163 h 585538"/>
              <a:gd name="connsiteX107" fmla="*/ 286604 w 585538"/>
              <a:gd name="connsiteY107" fmla="*/ 465246 h 585538"/>
              <a:gd name="connsiteX108" fmla="*/ 286604 w 585538"/>
              <a:gd name="connsiteY108" fmla="*/ 385607 h 585538"/>
              <a:gd name="connsiteX109" fmla="*/ 298931 w 585538"/>
              <a:gd name="connsiteY109" fmla="*/ 385607 h 585538"/>
              <a:gd name="connsiteX110" fmla="*/ 298931 w 585538"/>
              <a:gd name="connsiteY110" fmla="*/ 465246 h 585538"/>
              <a:gd name="connsiteX111" fmla="*/ 362972 w 585538"/>
              <a:gd name="connsiteY111" fmla="*/ 393163 h 585538"/>
              <a:gd name="connsiteX112" fmla="*/ 298931 w 585538"/>
              <a:gd name="connsiteY112" fmla="*/ 385607 h 585538"/>
              <a:gd name="connsiteX113" fmla="*/ 375058 w 585538"/>
              <a:gd name="connsiteY113" fmla="*/ 396185 h 585538"/>
              <a:gd name="connsiteX114" fmla="*/ 335666 w 585538"/>
              <a:gd name="connsiteY114" fmla="*/ 460294 h 585538"/>
              <a:gd name="connsiteX115" fmla="*/ 337165 w 585538"/>
              <a:gd name="connsiteY115" fmla="*/ 459928 h 585538"/>
              <a:gd name="connsiteX116" fmla="*/ 341065 w 585538"/>
              <a:gd name="connsiteY116" fmla="*/ 458767 h 585538"/>
              <a:gd name="connsiteX117" fmla="*/ 345718 w 585538"/>
              <a:gd name="connsiteY117" fmla="*/ 457359 h 585538"/>
              <a:gd name="connsiteX118" fmla="*/ 349583 w 585538"/>
              <a:gd name="connsiteY118" fmla="*/ 456037 h 585538"/>
              <a:gd name="connsiteX119" fmla="*/ 354114 w 585538"/>
              <a:gd name="connsiteY119" fmla="*/ 454400 h 585538"/>
              <a:gd name="connsiteX120" fmla="*/ 357940 w 585538"/>
              <a:gd name="connsiteY120" fmla="*/ 452873 h 585538"/>
              <a:gd name="connsiteX121" fmla="*/ 362325 w 585538"/>
              <a:gd name="connsiteY121" fmla="*/ 451021 h 585538"/>
              <a:gd name="connsiteX122" fmla="*/ 366108 w 585538"/>
              <a:gd name="connsiteY122" fmla="*/ 449290 h 585538"/>
              <a:gd name="connsiteX123" fmla="*/ 370355 w 585538"/>
              <a:gd name="connsiteY123" fmla="*/ 447221 h 585538"/>
              <a:gd name="connsiteX124" fmla="*/ 374053 w 585538"/>
              <a:gd name="connsiteY124" fmla="*/ 445287 h 585538"/>
              <a:gd name="connsiteX125" fmla="*/ 378170 w 585538"/>
              <a:gd name="connsiteY125" fmla="*/ 443010 h 585538"/>
              <a:gd name="connsiteX126" fmla="*/ 381793 w 585538"/>
              <a:gd name="connsiteY126" fmla="*/ 440884 h 585538"/>
              <a:gd name="connsiteX127" fmla="*/ 385781 w 585538"/>
              <a:gd name="connsiteY127" fmla="*/ 438413 h 585538"/>
              <a:gd name="connsiteX128" fmla="*/ 389308 w 585538"/>
              <a:gd name="connsiteY128" fmla="*/ 436103 h 585538"/>
              <a:gd name="connsiteX129" fmla="*/ 393167 w 585538"/>
              <a:gd name="connsiteY129" fmla="*/ 433397 h 585538"/>
              <a:gd name="connsiteX130" fmla="*/ 396574 w 585538"/>
              <a:gd name="connsiteY130" fmla="*/ 430926 h 585538"/>
              <a:gd name="connsiteX131" fmla="*/ 400308 w 585538"/>
              <a:gd name="connsiteY131" fmla="*/ 427998 h 585538"/>
              <a:gd name="connsiteX132" fmla="*/ 403582 w 585538"/>
              <a:gd name="connsiteY132" fmla="*/ 425347 h 585538"/>
              <a:gd name="connsiteX133" fmla="*/ 407188 w 585538"/>
              <a:gd name="connsiteY133" fmla="*/ 422198 h 585538"/>
              <a:gd name="connsiteX134" fmla="*/ 410312 w 585538"/>
              <a:gd name="connsiteY134" fmla="*/ 419386 h 585538"/>
              <a:gd name="connsiteX135" fmla="*/ 413782 w 585538"/>
              <a:gd name="connsiteY135" fmla="*/ 416014 h 585538"/>
              <a:gd name="connsiteX136" fmla="*/ 416752 w 585538"/>
              <a:gd name="connsiteY136" fmla="*/ 413055 h 585538"/>
              <a:gd name="connsiteX137" fmla="*/ 417291 w 585538"/>
              <a:gd name="connsiteY137" fmla="*/ 412473 h 585538"/>
              <a:gd name="connsiteX138" fmla="*/ 375058 w 585538"/>
              <a:gd name="connsiteY138" fmla="*/ 396185 h 585538"/>
              <a:gd name="connsiteX139" fmla="*/ 210508 w 585538"/>
              <a:gd name="connsiteY139" fmla="*/ 396145 h 585538"/>
              <a:gd name="connsiteX140" fmla="*/ 168275 w 585538"/>
              <a:gd name="connsiteY140" fmla="*/ 412442 h 585538"/>
              <a:gd name="connsiteX141" fmla="*/ 168808 w 585538"/>
              <a:gd name="connsiteY141" fmla="*/ 413015 h 585538"/>
              <a:gd name="connsiteX142" fmla="*/ 171733 w 585538"/>
              <a:gd name="connsiteY142" fmla="*/ 415968 h 585538"/>
              <a:gd name="connsiteX143" fmla="*/ 175197 w 585538"/>
              <a:gd name="connsiteY143" fmla="*/ 419343 h 585538"/>
              <a:gd name="connsiteX144" fmla="*/ 178324 w 585538"/>
              <a:gd name="connsiteY144" fmla="*/ 422146 h 585538"/>
              <a:gd name="connsiteX145" fmla="*/ 181941 w 585538"/>
              <a:gd name="connsiteY145" fmla="*/ 425304 h 585538"/>
              <a:gd name="connsiteX146" fmla="*/ 185183 w 585538"/>
              <a:gd name="connsiteY146" fmla="*/ 427934 h 585538"/>
              <a:gd name="connsiteX147" fmla="*/ 188954 w 585538"/>
              <a:gd name="connsiteY147" fmla="*/ 430893 h 585538"/>
              <a:gd name="connsiteX148" fmla="*/ 192321 w 585538"/>
              <a:gd name="connsiteY148" fmla="*/ 433367 h 585538"/>
              <a:gd name="connsiteX149" fmla="*/ 196222 w 585538"/>
              <a:gd name="connsiteY149" fmla="*/ 436108 h 585538"/>
              <a:gd name="connsiteX150" fmla="*/ 199716 w 585538"/>
              <a:gd name="connsiteY150" fmla="*/ 438394 h 585538"/>
              <a:gd name="connsiteX151" fmla="*/ 203737 w 585538"/>
              <a:gd name="connsiteY151" fmla="*/ 440907 h 585538"/>
              <a:gd name="connsiteX152" fmla="*/ 207330 w 585538"/>
              <a:gd name="connsiteY152" fmla="*/ 443016 h 585538"/>
              <a:gd name="connsiteX153" fmla="*/ 211483 w 585538"/>
              <a:gd name="connsiteY153" fmla="*/ 445317 h 585538"/>
              <a:gd name="connsiteX154" fmla="*/ 215182 w 585538"/>
              <a:gd name="connsiteY154" fmla="*/ 447226 h 585538"/>
              <a:gd name="connsiteX155" fmla="*/ 219495 w 585538"/>
              <a:gd name="connsiteY155" fmla="*/ 449317 h 585538"/>
              <a:gd name="connsiteX156" fmla="*/ 223251 w 585538"/>
              <a:gd name="connsiteY156" fmla="*/ 451033 h 585538"/>
              <a:gd name="connsiteX157" fmla="*/ 227657 w 585538"/>
              <a:gd name="connsiteY157" fmla="*/ 452885 h 585538"/>
              <a:gd name="connsiteX158" fmla="*/ 231473 w 585538"/>
              <a:gd name="connsiteY158" fmla="*/ 454405 h 585538"/>
              <a:gd name="connsiteX159" fmla="*/ 236002 w 585538"/>
              <a:gd name="connsiteY159" fmla="*/ 456043 h 585538"/>
              <a:gd name="connsiteX160" fmla="*/ 239866 w 585538"/>
              <a:gd name="connsiteY160" fmla="*/ 457364 h 585538"/>
              <a:gd name="connsiteX161" fmla="*/ 244531 w 585538"/>
              <a:gd name="connsiteY161" fmla="*/ 458779 h 585538"/>
              <a:gd name="connsiteX162" fmla="*/ 248396 w 585538"/>
              <a:gd name="connsiteY162" fmla="*/ 459885 h 585538"/>
              <a:gd name="connsiteX163" fmla="*/ 249900 w 585538"/>
              <a:gd name="connsiteY163" fmla="*/ 460257 h 585538"/>
              <a:gd name="connsiteX164" fmla="*/ 210508 w 585538"/>
              <a:gd name="connsiteY164" fmla="*/ 396145 h 5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585538" h="585538">
                <a:moveTo>
                  <a:pt x="292769" y="0"/>
                </a:moveTo>
                <a:cubicBezTo>
                  <a:pt x="454461" y="0"/>
                  <a:pt x="585538" y="131077"/>
                  <a:pt x="585538" y="292769"/>
                </a:cubicBezTo>
                <a:cubicBezTo>
                  <a:pt x="585538" y="454461"/>
                  <a:pt x="454461" y="585538"/>
                  <a:pt x="292769" y="585538"/>
                </a:cubicBezTo>
                <a:cubicBezTo>
                  <a:pt x="131077" y="585538"/>
                  <a:pt x="0" y="454461"/>
                  <a:pt x="0" y="292769"/>
                </a:cubicBezTo>
                <a:cubicBezTo>
                  <a:pt x="0" y="131077"/>
                  <a:pt x="131077" y="0"/>
                  <a:pt x="292769" y="0"/>
                </a:cubicBezTo>
                <a:close/>
                <a:moveTo>
                  <a:pt x="286604" y="120291"/>
                </a:moveTo>
                <a:cubicBezTo>
                  <a:pt x="260232" y="124046"/>
                  <a:pt x="237109" y="151633"/>
                  <a:pt x="222564" y="192374"/>
                </a:cubicBezTo>
                <a:cubicBezTo>
                  <a:pt x="243595" y="197098"/>
                  <a:pt x="265056" y="199628"/>
                  <a:pt x="286604" y="199930"/>
                </a:cubicBezTo>
                <a:lnTo>
                  <a:pt x="286604" y="120291"/>
                </a:lnTo>
                <a:close/>
                <a:moveTo>
                  <a:pt x="298931" y="120291"/>
                </a:moveTo>
                <a:lnTo>
                  <a:pt x="298931" y="199930"/>
                </a:lnTo>
                <a:cubicBezTo>
                  <a:pt x="320480" y="199626"/>
                  <a:pt x="341941" y="197095"/>
                  <a:pt x="362972" y="192374"/>
                </a:cubicBezTo>
                <a:cubicBezTo>
                  <a:pt x="348424" y="151633"/>
                  <a:pt x="325304" y="124046"/>
                  <a:pt x="298931" y="120291"/>
                </a:cubicBezTo>
                <a:close/>
                <a:moveTo>
                  <a:pt x="335636" y="125295"/>
                </a:moveTo>
                <a:cubicBezTo>
                  <a:pt x="353880" y="143049"/>
                  <a:pt x="367417" y="165083"/>
                  <a:pt x="375028" y="189403"/>
                </a:cubicBezTo>
                <a:cubicBezTo>
                  <a:pt x="389673" y="185536"/>
                  <a:pt x="403854" y="180071"/>
                  <a:pt x="417309" y="173100"/>
                </a:cubicBezTo>
                <a:cubicBezTo>
                  <a:pt x="417128" y="172916"/>
                  <a:pt x="416957" y="172717"/>
                  <a:pt x="416779" y="172527"/>
                </a:cubicBezTo>
                <a:cubicBezTo>
                  <a:pt x="415805" y="171520"/>
                  <a:pt x="414793" y="170548"/>
                  <a:pt x="413800" y="169568"/>
                </a:cubicBezTo>
                <a:cubicBezTo>
                  <a:pt x="412657" y="168437"/>
                  <a:pt x="411516" y="167294"/>
                  <a:pt x="410336" y="166196"/>
                </a:cubicBezTo>
                <a:cubicBezTo>
                  <a:pt x="409316" y="165243"/>
                  <a:pt x="408260" y="164341"/>
                  <a:pt x="407212" y="163391"/>
                </a:cubicBezTo>
                <a:cubicBezTo>
                  <a:pt x="406018" y="162329"/>
                  <a:pt x="404823" y="161258"/>
                  <a:pt x="403595" y="160233"/>
                </a:cubicBezTo>
                <a:cubicBezTo>
                  <a:pt x="402529" y="159331"/>
                  <a:pt x="401437" y="158468"/>
                  <a:pt x="400354" y="157602"/>
                </a:cubicBezTo>
                <a:cubicBezTo>
                  <a:pt x="399119" y="156601"/>
                  <a:pt x="397856" y="155606"/>
                  <a:pt x="396585" y="154650"/>
                </a:cubicBezTo>
                <a:cubicBezTo>
                  <a:pt x="395472" y="153808"/>
                  <a:pt x="394343" y="152994"/>
                  <a:pt x="393209" y="152179"/>
                </a:cubicBezTo>
                <a:cubicBezTo>
                  <a:pt x="391921" y="151250"/>
                  <a:pt x="390627" y="150324"/>
                  <a:pt x="389315" y="149440"/>
                </a:cubicBezTo>
                <a:cubicBezTo>
                  <a:pt x="388162" y="148662"/>
                  <a:pt x="386991" y="147902"/>
                  <a:pt x="385821" y="147157"/>
                </a:cubicBezTo>
                <a:cubicBezTo>
                  <a:pt x="384487" y="146297"/>
                  <a:pt x="383157" y="145456"/>
                  <a:pt x="381800" y="144642"/>
                </a:cubicBezTo>
                <a:cubicBezTo>
                  <a:pt x="380611" y="143927"/>
                  <a:pt x="379410" y="143221"/>
                  <a:pt x="378206" y="142536"/>
                </a:cubicBezTo>
                <a:cubicBezTo>
                  <a:pt x="376828" y="141746"/>
                  <a:pt x="375447" y="140980"/>
                  <a:pt x="374053" y="140232"/>
                </a:cubicBezTo>
                <a:cubicBezTo>
                  <a:pt x="372819" y="139613"/>
                  <a:pt x="371588" y="138941"/>
                  <a:pt x="370355" y="138322"/>
                </a:cubicBezTo>
                <a:cubicBezTo>
                  <a:pt x="368937" y="137604"/>
                  <a:pt x="367507" y="136914"/>
                  <a:pt x="366042" y="136235"/>
                </a:cubicBezTo>
                <a:cubicBezTo>
                  <a:pt x="364807" y="135647"/>
                  <a:pt x="363555" y="135074"/>
                  <a:pt x="362286" y="134516"/>
                </a:cubicBezTo>
                <a:cubicBezTo>
                  <a:pt x="360826" y="133867"/>
                  <a:pt x="359351" y="133282"/>
                  <a:pt x="357880" y="132664"/>
                </a:cubicBezTo>
                <a:cubicBezTo>
                  <a:pt x="356610" y="132145"/>
                  <a:pt x="355346" y="131632"/>
                  <a:pt x="354064" y="131144"/>
                </a:cubicBezTo>
                <a:cubicBezTo>
                  <a:pt x="352568" y="130570"/>
                  <a:pt x="351051" y="130034"/>
                  <a:pt x="349534" y="129509"/>
                </a:cubicBezTo>
                <a:cubicBezTo>
                  <a:pt x="348252" y="129056"/>
                  <a:pt x="346970" y="128607"/>
                  <a:pt x="345670" y="128185"/>
                </a:cubicBezTo>
                <a:cubicBezTo>
                  <a:pt x="344129" y="127684"/>
                  <a:pt x="342588" y="127228"/>
                  <a:pt x="341005" y="126770"/>
                </a:cubicBezTo>
                <a:cubicBezTo>
                  <a:pt x="339723" y="126393"/>
                  <a:pt x="338435" y="126010"/>
                  <a:pt x="337138" y="125666"/>
                </a:cubicBezTo>
                <a:cubicBezTo>
                  <a:pt x="336641" y="125530"/>
                  <a:pt x="336135" y="125425"/>
                  <a:pt x="335636" y="125295"/>
                </a:cubicBezTo>
                <a:close/>
                <a:moveTo>
                  <a:pt x="425637" y="182472"/>
                </a:moveTo>
                <a:cubicBezTo>
                  <a:pt x="410830" y="190510"/>
                  <a:pt x="395130" y="196772"/>
                  <a:pt x="378860" y="201128"/>
                </a:cubicBezTo>
                <a:cubicBezTo>
                  <a:pt x="386838" y="228923"/>
                  <a:pt x="391025" y="257671"/>
                  <a:pt x="391304" y="286592"/>
                </a:cubicBezTo>
                <a:lnTo>
                  <a:pt x="465207" y="286592"/>
                </a:lnTo>
                <a:cubicBezTo>
                  <a:pt x="463862" y="248456"/>
                  <a:pt x="449945" y="211842"/>
                  <a:pt x="425637" y="182472"/>
                </a:cubicBezTo>
                <a:close/>
                <a:moveTo>
                  <a:pt x="249852" y="125289"/>
                </a:moveTo>
                <a:cubicBezTo>
                  <a:pt x="249353" y="125419"/>
                  <a:pt x="248853" y="125524"/>
                  <a:pt x="248353" y="125654"/>
                </a:cubicBezTo>
                <a:cubicBezTo>
                  <a:pt x="247048" y="126004"/>
                  <a:pt x="245759" y="126393"/>
                  <a:pt x="244459" y="126770"/>
                </a:cubicBezTo>
                <a:cubicBezTo>
                  <a:pt x="242912" y="127222"/>
                  <a:pt x="241377" y="127678"/>
                  <a:pt x="239825" y="128173"/>
                </a:cubicBezTo>
                <a:cubicBezTo>
                  <a:pt x="238515" y="128598"/>
                  <a:pt x="237227" y="129050"/>
                  <a:pt x="235939" y="129500"/>
                </a:cubicBezTo>
                <a:cubicBezTo>
                  <a:pt x="234431" y="130034"/>
                  <a:pt x="232921" y="130564"/>
                  <a:pt x="231427" y="131132"/>
                </a:cubicBezTo>
                <a:cubicBezTo>
                  <a:pt x="230139" y="131626"/>
                  <a:pt x="228870" y="132139"/>
                  <a:pt x="227594" y="132664"/>
                </a:cubicBezTo>
                <a:cubicBezTo>
                  <a:pt x="226128" y="133282"/>
                  <a:pt x="224659" y="133901"/>
                  <a:pt x="223211" y="134516"/>
                </a:cubicBezTo>
                <a:cubicBezTo>
                  <a:pt x="221942" y="135074"/>
                  <a:pt x="220687" y="135659"/>
                  <a:pt x="219429" y="136247"/>
                </a:cubicBezTo>
                <a:cubicBezTo>
                  <a:pt x="218005" y="136920"/>
                  <a:pt x="216588" y="137605"/>
                  <a:pt x="215182" y="138316"/>
                </a:cubicBezTo>
                <a:cubicBezTo>
                  <a:pt x="213948" y="138947"/>
                  <a:pt x="212714" y="139592"/>
                  <a:pt x="211483" y="140250"/>
                </a:cubicBezTo>
                <a:cubicBezTo>
                  <a:pt x="210102" y="140992"/>
                  <a:pt x="208732" y="141752"/>
                  <a:pt x="207373" y="142530"/>
                </a:cubicBezTo>
                <a:cubicBezTo>
                  <a:pt x="206138" y="143221"/>
                  <a:pt x="204926" y="143930"/>
                  <a:pt x="203737" y="144654"/>
                </a:cubicBezTo>
                <a:cubicBezTo>
                  <a:pt x="202398" y="145462"/>
                  <a:pt x="201073" y="146297"/>
                  <a:pt x="199755" y="147124"/>
                </a:cubicBezTo>
                <a:cubicBezTo>
                  <a:pt x="198569" y="147884"/>
                  <a:pt x="197392" y="148650"/>
                  <a:pt x="196228" y="149440"/>
                </a:cubicBezTo>
                <a:cubicBezTo>
                  <a:pt x="194928" y="150318"/>
                  <a:pt x="193646" y="151232"/>
                  <a:pt x="192370" y="152146"/>
                </a:cubicBezTo>
                <a:cubicBezTo>
                  <a:pt x="191223" y="152969"/>
                  <a:pt x="190082" y="153790"/>
                  <a:pt x="188960" y="154619"/>
                </a:cubicBezTo>
                <a:cubicBezTo>
                  <a:pt x="187699" y="155570"/>
                  <a:pt x="186495" y="156559"/>
                  <a:pt x="185225" y="157545"/>
                </a:cubicBezTo>
                <a:cubicBezTo>
                  <a:pt x="184129" y="158423"/>
                  <a:pt x="183025" y="159295"/>
                  <a:pt x="181954" y="160203"/>
                </a:cubicBezTo>
                <a:cubicBezTo>
                  <a:pt x="180720" y="161222"/>
                  <a:pt x="179549" y="162278"/>
                  <a:pt x="178360" y="163333"/>
                </a:cubicBezTo>
                <a:cubicBezTo>
                  <a:pt x="177307" y="164275"/>
                  <a:pt x="176244" y="165188"/>
                  <a:pt x="175215" y="166163"/>
                </a:cubicBezTo>
                <a:cubicBezTo>
                  <a:pt x="174044" y="167258"/>
                  <a:pt x="172904" y="168395"/>
                  <a:pt x="171760" y="169523"/>
                </a:cubicBezTo>
                <a:cubicBezTo>
                  <a:pt x="170767" y="170506"/>
                  <a:pt x="169756" y="171477"/>
                  <a:pt x="168781" y="172488"/>
                </a:cubicBezTo>
                <a:cubicBezTo>
                  <a:pt x="168603" y="172675"/>
                  <a:pt x="168432" y="172880"/>
                  <a:pt x="168245" y="173070"/>
                </a:cubicBezTo>
                <a:cubicBezTo>
                  <a:pt x="181686" y="180032"/>
                  <a:pt x="195849" y="185494"/>
                  <a:pt x="210478" y="189361"/>
                </a:cubicBezTo>
                <a:cubicBezTo>
                  <a:pt x="218086" y="165056"/>
                  <a:pt x="231617" y="143034"/>
                  <a:pt x="249852" y="125289"/>
                </a:cubicBezTo>
                <a:close/>
                <a:moveTo>
                  <a:pt x="159900" y="182472"/>
                </a:moveTo>
                <a:cubicBezTo>
                  <a:pt x="135588" y="211839"/>
                  <a:pt x="121672" y="248456"/>
                  <a:pt x="120330" y="286592"/>
                </a:cubicBezTo>
                <a:lnTo>
                  <a:pt x="194233" y="286592"/>
                </a:lnTo>
                <a:cubicBezTo>
                  <a:pt x="194513" y="257671"/>
                  <a:pt x="198699" y="228923"/>
                  <a:pt x="206674" y="201128"/>
                </a:cubicBezTo>
                <a:cubicBezTo>
                  <a:pt x="190408" y="196775"/>
                  <a:pt x="174707" y="190513"/>
                  <a:pt x="159900" y="182472"/>
                </a:cubicBezTo>
                <a:close/>
                <a:moveTo>
                  <a:pt x="218694" y="204167"/>
                </a:moveTo>
                <a:cubicBezTo>
                  <a:pt x="210953" y="230967"/>
                  <a:pt x="206872" y="258693"/>
                  <a:pt x="206559" y="286591"/>
                </a:cubicBezTo>
                <a:lnTo>
                  <a:pt x="286604" y="286591"/>
                </a:lnTo>
                <a:lnTo>
                  <a:pt x="286604" y="212284"/>
                </a:lnTo>
                <a:cubicBezTo>
                  <a:pt x="263746" y="211982"/>
                  <a:pt x="240983" y="209262"/>
                  <a:pt x="218694" y="204167"/>
                </a:cubicBezTo>
                <a:close/>
                <a:moveTo>
                  <a:pt x="366842" y="204167"/>
                </a:moveTo>
                <a:cubicBezTo>
                  <a:pt x="344553" y="209262"/>
                  <a:pt x="321789" y="211982"/>
                  <a:pt x="298931" y="212284"/>
                </a:cubicBezTo>
                <a:lnTo>
                  <a:pt x="298931" y="286591"/>
                </a:lnTo>
                <a:lnTo>
                  <a:pt x="378977" y="286591"/>
                </a:lnTo>
                <a:cubicBezTo>
                  <a:pt x="378664" y="258693"/>
                  <a:pt x="374580" y="230967"/>
                  <a:pt x="366842" y="204167"/>
                </a:cubicBezTo>
                <a:close/>
                <a:moveTo>
                  <a:pt x="120330" y="298946"/>
                </a:moveTo>
                <a:cubicBezTo>
                  <a:pt x="121675" y="337080"/>
                  <a:pt x="135588" y="373695"/>
                  <a:pt x="159900" y="403065"/>
                </a:cubicBezTo>
                <a:cubicBezTo>
                  <a:pt x="174707" y="395026"/>
                  <a:pt x="190408" y="388765"/>
                  <a:pt x="206674" y="384409"/>
                </a:cubicBezTo>
                <a:cubicBezTo>
                  <a:pt x="198699" y="356614"/>
                  <a:pt x="194513" y="327866"/>
                  <a:pt x="194233" y="298946"/>
                </a:cubicBezTo>
                <a:lnTo>
                  <a:pt x="120330" y="298946"/>
                </a:lnTo>
                <a:close/>
                <a:moveTo>
                  <a:pt x="206559" y="298946"/>
                </a:moveTo>
                <a:cubicBezTo>
                  <a:pt x="206872" y="326843"/>
                  <a:pt x="210953" y="354572"/>
                  <a:pt x="218694" y="381372"/>
                </a:cubicBezTo>
                <a:cubicBezTo>
                  <a:pt x="240983" y="376274"/>
                  <a:pt x="263744" y="373554"/>
                  <a:pt x="286604" y="373252"/>
                </a:cubicBezTo>
                <a:lnTo>
                  <a:pt x="286604" y="298946"/>
                </a:lnTo>
                <a:lnTo>
                  <a:pt x="206559" y="298946"/>
                </a:lnTo>
                <a:close/>
                <a:moveTo>
                  <a:pt x="298931" y="298946"/>
                </a:moveTo>
                <a:lnTo>
                  <a:pt x="298931" y="373252"/>
                </a:lnTo>
                <a:cubicBezTo>
                  <a:pt x="321789" y="373557"/>
                  <a:pt x="344553" y="376277"/>
                  <a:pt x="366842" y="381372"/>
                </a:cubicBezTo>
                <a:cubicBezTo>
                  <a:pt x="374580" y="354572"/>
                  <a:pt x="378664" y="326843"/>
                  <a:pt x="378977" y="298946"/>
                </a:cubicBezTo>
                <a:lnTo>
                  <a:pt x="298931" y="298946"/>
                </a:lnTo>
                <a:close/>
                <a:moveTo>
                  <a:pt x="391304" y="298946"/>
                </a:moveTo>
                <a:cubicBezTo>
                  <a:pt x="391025" y="327866"/>
                  <a:pt x="386838" y="356614"/>
                  <a:pt x="378860" y="384409"/>
                </a:cubicBezTo>
                <a:cubicBezTo>
                  <a:pt x="395130" y="388765"/>
                  <a:pt x="410830" y="395026"/>
                  <a:pt x="425637" y="403065"/>
                </a:cubicBezTo>
                <a:cubicBezTo>
                  <a:pt x="449948" y="373698"/>
                  <a:pt x="463865" y="337083"/>
                  <a:pt x="465207" y="298946"/>
                </a:cubicBezTo>
                <a:lnTo>
                  <a:pt x="391304" y="298946"/>
                </a:lnTo>
                <a:close/>
                <a:moveTo>
                  <a:pt x="286604" y="385607"/>
                </a:moveTo>
                <a:cubicBezTo>
                  <a:pt x="265056" y="385912"/>
                  <a:pt x="243595" y="388442"/>
                  <a:pt x="222564" y="393163"/>
                </a:cubicBezTo>
                <a:cubicBezTo>
                  <a:pt x="237109" y="433904"/>
                  <a:pt x="260232" y="461491"/>
                  <a:pt x="286604" y="465246"/>
                </a:cubicBezTo>
                <a:lnTo>
                  <a:pt x="286604" y="385607"/>
                </a:lnTo>
                <a:close/>
                <a:moveTo>
                  <a:pt x="298931" y="385607"/>
                </a:moveTo>
                <a:lnTo>
                  <a:pt x="298931" y="465246"/>
                </a:lnTo>
                <a:cubicBezTo>
                  <a:pt x="325304" y="461491"/>
                  <a:pt x="348424" y="433904"/>
                  <a:pt x="362972" y="393163"/>
                </a:cubicBezTo>
                <a:cubicBezTo>
                  <a:pt x="341941" y="388442"/>
                  <a:pt x="320480" y="385909"/>
                  <a:pt x="298931" y="385607"/>
                </a:cubicBezTo>
                <a:close/>
                <a:moveTo>
                  <a:pt x="375058" y="396185"/>
                </a:moveTo>
                <a:cubicBezTo>
                  <a:pt x="367450" y="420502"/>
                  <a:pt x="353910" y="442540"/>
                  <a:pt x="335666" y="460294"/>
                </a:cubicBezTo>
                <a:cubicBezTo>
                  <a:pt x="336166" y="460164"/>
                  <a:pt x="336665" y="460058"/>
                  <a:pt x="337165" y="459928"/>
                </a:cubicBezTo>
                <a:cubicBezTo>
                  <a:pt x="338483" y="459558"/>
                  <a:pt x="339777" y="459150"/>
                  <a:pt x="341065" y="458767"/>
                </a:cubicBezTo>
                <a:cubicBezTo>
                  <a:pt x="342624" y="458315"/>
                  <a:pt x="344177" y="457859"/>
                  <a:pt x="345718" y="457359"/>
                </a:cubicBezTo>
                <a:cubicBezTo>
                  <a:pt x="347018" y="456939"/>
                  <a:pt x="348301" y="456487"/>
                  <a:pt x="349583" y="456037"/>
                </a:cubicBezTo>
                <a:cubicBezTo>
                  <a:pt x="351099" y="455512"/>
                  <a:pt x="352610" y="454973"/>
                  <a:pt x="354114" y="454400"/>
                </a:cubicBezTo>
                <a:cubicBezTo>
                  <a:pt x="355396" y="453911"/>
                  <a:pt x="356667" y="453392"/>
                  <a:pt x="357940" y="452873"/>
                </a:cubicBezTo>
                <a:cubicBezTo>
                  <a:pt x="359408" y="452255"/>
                  <a:pt x="360874" y="451640"/>
                  <a:pt x="362325" y="451021"/>
                </a:cubicBezTo>
                <a:cubicBezTo>
                  <a:pt x="363592" y="450463"/>
                  <a:pt x="364850" y="449878"/>
                  <a:pt x="366108" y="449290"/>
                </a:cubicBezTo>
                <a:cubicBezTo>
                  <a:pt x="367531" y="448618"/>
                  <a:pt x="368949" y="447933"/>
                  <a:pt x="370355" y="447221"/>
                </a:cubicBezTo>
                <a:cubicBezTo>
                  <a:pt x="371588" y="446591"/>
                  <a:pt x="372819" y="445948"/>
                  <a:pt x="374053" y="445287"/>
                </a:cubicBezTo>
                <a:cubicBezTo>
                  <a:pt x="375434" y="444545"/>
                  <a:pt x="376807" y="443789"/>
                  <a:pt x="378170" y="443010"/>
                </a:cubicBezTo>
                <a:cubicBezTo>
                  <a:pt x="379404" y="442311"/>
                  <a:pt x="380593" y="441608"/>
                  <a:pt x="381793" y="440884"/>
                </a:cubicBezTo>
                <a:cubicBezTo>
                  <a:pt x="383130" y="440060"/>
                  <a:pt x="384460" y="439237"/>
                  <a:pt x="385781" y="438413"/>
                </a:cubicBezTo>
                <a:cubicBezTo>
                  <a:pt x="386964" y="437659"/>
                  <a:pt x="388143" y="436893"/>
                  <a:pt x="389308" y="436103"/>
                </a:cubicBezTo>
                <a:cubicBezTo>
                  <a:pt x="390609" y="435225"/>
                  <a:pt x="391891" y="434311"/>
                  <a:pt x="393167" y="433397"/>
                </a:cubicBezTo>
                <a:cubicBezTo>
                  <a:pt x="394313" y="432574"/>
                  <a:pt x="395454" y="431753"/>
                  <a:pt x="396574" y="430926"/>
                </a:cubicBezTo>
                <a:cubicBezTo>
                  <a:pt x="397807" y="429974"/>
                  <a:pt x="399071" y="428988"/>
                  <a:pt x="400308" y="427998"/>
                </a:cubicBezTo>
                <a:cubicBezTo>
                  <a:pt x="401407" y="427120"/>
                  <a:pt x="402502" y="426249"/>
                  <a:pt x="403582" y="425347"/>
                </a:cubicBezTo>
                <a:cubicBezTo>
                  <a:pt x="404814" y="424321"/>
                  <a:pt x="405993" y="423260"/>
                  <a:pt x="407188" y="422198"/>
                </a:cubicBezTo>
                <a:cubicBezTo>
                  <a:pt x="408236" y="421266"/>
                  <a:pt x="409289" y="420342"/>
                  <a:pt x="410312" y="419386"/>
                </a:cubicBezTo>
                <a:cubicBezTo>
                  <a:pt x="411489" y="418285"/>
                  <a:pt x="412635" y="417146"/>
                  <a:pt x="413782" y="416014"/>
                </a:cubicBezTo>
                <a:cubicBezTo>
                  <a:pt x="414775" y="415031"/>
                  <a:pt x="415780" y="414063"/>
                  <a:pt x="416752" y="413055"/>
                </a:cubicBezTo>
                <a:cubicBezTo>
                  <a:pt x="416933" y="412868"/>
                  <a:pt x="417105" y="412666"/>
                  <a:pt x="417291" y="412473"/>
                </a:cubicBezTo>
                <a:cubicBezTo>
                  <a:pt x="403847" y="405514"/>
                  <a:pt x="389687" y="400052"/>
                  <a:pt x="375058" y="396185"/>
                </a:cubicBezTo>
                <a:close/>
                <a:moveTo>
                  <a:pt x="210508" y="396145"/>
                </a:moveTo>
                <a:cubicBezTo>
                  <a:pt x="195879" y="400015"/>
                  <a:pt x="181716" y="405477"/>
                  <a:pt x="168275" y="412442"/>
                </a:cubicBezTo>
                <a:cubicBezTo>
                  <a:pt x="168456" y="412626"/>
                  <a:pt x="168627" y="412825"/>
                  <a:pt x="168808" y="413015"/>
                </a:cubicBezTo>
                <a:cubicBezTo>
                  <a:pt x="169732" y="414017"/>
                  <a:pt x="170728" y="414988"/>
                  <a:pt x="171733" y="415968"/>
                </a:cubicBezTo>
                <a:cubicBezTo>
                  <a:pt x="172880" y="417099"/>
                  <a:pt x="174020" y="418243"/>
                  <a:pt x="175197" y="419343"/>
                </a:cubicBezTo>
                <a:cubicBezTo>
                  <a:pt x="176220" y="420294"/>
                  <a:pt x="177274" y="421196"/>
                  <a:pt x="178324" y="422146"/>
                </a:cubicBezTo>
                <a:cubicBezTo>
                  <a:pt x="179519" y="423210"/>
                  <a:pt x="180713" y="424278"/>
                  <a:pt x="181941" y="425304"/>
                </a:cubicBezTo>
                <a:cubicBezTo>
                  <a:pt x="183007" y="426199"/>
                  <a:pt x="184093" y="427065"/>
                  <a:pt x="185183" y="427934"/>
                </a:cubicBezTo>
                <a:cubicBezTo>
                  <a:pt x="186417" y="428935"/>
                  <a:pt x="187647" y="429931"/>
                  <a:pt x="188954" y="430893"/>
                </a:cubicBezTo>
                <a:cubicBezTo>
                  <a:pt x="190064" y="431729"/>
                  <a:pt x="191193" y="432537"/>
                  <a:pt x="192321" y="433367"/>
                </a:cubicBezTo>
                <a:cubicBezTo>
                  <a:pt x="193609" y="434293"/>
                  <a:pt x="194910" y="435218"/>
                  <a:pt x="196222" y="436108"/>
                </a:cubicBezTo>
                <a:cubicBezTo>
                  <a:pt x="197374" y="436886"/>
                  <a:pt x="198545" y="437647"/>
                  <a:pt x="199716" y="438394"/>
                </a:cubicBezTo>
                <a:cubicBezTo>
                  <a:pt x="201049" y="439251"/>
                  <a:pt x="202379" y="440093"/>
                  <a:pt x="203737" y="440907"/>
                </a:cubicBezTo>
                <a:cubicBezTo>
                  <a:pt x="204926" y="441625"/>
                  <a:pt x="206126" y="442328"/>
                  <a:pt x="207330" y="443016"/>
                </a:cubicBezTo>
                <a:cubicBezTo>
                  <a:pt x="208708" y="443806"/>
                  <a:pt x="210090" y="444572"/>
                  <a:pt x="211483" y="445317"/>
                </a:cubicBezTo>
                <a:cubicBezTo>
                  <a:pt x="212714" y="445935"/>
                  <a:pt x="213948" y="446608"/>
                  <a:pt x="215182" y="447226"/>
                </a:cubicBezTo>
                <a:cubicBezTo>
                  <a:pt x="216599" y="447944"/>
                  <a:pt x="218029" y="448635"/>
                  <a:pt x="219495" y="449317"/>
                </a:cubicBezTo>
                <a:cubicBezTo>
                  <a:pt x="220728" y="449899"/>
                  <a:pt x="221981" y="450472"/>
                  <a:pt x="223251" y="451033"/>
                </a:cubicBezTo>
                <a:cubicBezTo>
                  <a:pt x="224710" y="451681"/>
                  <a:pt x="226182" y="452266"/>
                  <a:pt x="227657" y="452885"/>
                </a:cubicBezTo>
                <a:cubicBezTo>
                  <a:pt x="228926" y="453404"/>
                  <a:pt x="230191" y="453916"/>
                  <a:pt x="231473" y="454405"/>
                </a:cubicBezTo>
                <a:cubicBezTo>
                  <a:pt x="232968" y="454981"/>
                  <a:pt x="234485" y="455518"/>
                  <a:pt x="236002" y="456043"/>
                </a:cubicBezTo>
                <a:cubicBezTo>
                  <a:pt x="237284" y="456492"/>
                  <a:pt x="238566" y="456945"/>
                  <a:pt x="239866" y="457364"/>
                </a:cubicBezTo>
                <a:cubicBezTo>
                  <a:pt x="241407" y="457865"/>
                  <a:pt x="242948" y="458323"/>
                  <a:pt x="244531" y="458779"/>
                </a:cubicBezTo>
                <a:cubicBezTo>
                  <a:pt x="245813" y="459156"/>
                  <a:pt x="247101" y="459539"/>
                  <a:pt x="248396" y="459885"/>
                </a:cubicBezTo>
                <a:cubicBezTo>
                  <a:pt x="248895" y="460021"/>
                  <a:pt x="249400" y="460127"/>
                  <a:pt x="249900" y="460257"/>
                </a:cubicBezTo>
                <a:cubicBezTo>
                  <a:pt x="231656" y="442500"/>
                  <a:pt x="218119" y="420466"/>
                  <a:pt x="210508" y="396145"/>
                </a:cubicBezTo>
                <a:close/>
              </a:path>
            </a:pathLst>
          </a:custGeom>
          <a:solidFill>
            <a:schemeClr val="bg1"/>
          </a:solidFill>
          <a:ln w="765" cap="flat">
            <a:noFill/>
            <a:prstDash val="solid"/>
            <a:miter/>
          </a:ln>
        </p:spPr>
        <p:txBody>
          <a:bodyPr rtlCol="0" anchor="ctr"/>
          <a:lstStyle/>
          <a:p>
            <a:endParaRPr lang="en-PH"/>
          </a:p>
        </p:txBody>
      </p:sp>
      <p:sp>
        <p:nvSpPr>
          <p:cNvPr id="72" name="TextBox 71">
            <a:extLst>
              <a:ext uri="{FF2B5EF4-FFF2-40B4-BE49-F238E27FC236}">
                <a16:creationId xmlns:a16="http://schemas.microsoft.com/office/drawing/2014/main" id="{01AD6018-5537-40F8-94E1-99602AEAEBF6}"/>
              </a:ext>
            </a:extLst>
          </p:cNvPr>
          <p:cNvSpPr txBox="1"/>
          <p:nvPr/>
        </p:nvSpPr>
        <p:spPr>
          <a:xfrm>
            <a:off x="5593084" y="3933527"/>
            <a:ext cx="3093716" cy="523220"/>
          </a:xfrm>
          <a:prstGeom prst="rect">
            <a:avLst/>
          </a:prstGeom>
          <a:noFill/>
        </p:spPr>
        <p:txBody>
          <a:bodyPr wrap="square" lIns="0" tIns="0" rIns="0" bIns="0" anchor="ctr">
            <a:spAutoFit/>
          </a:bodyPr>
          <a:lstStyle/>
          <a:p>
            <a:pPr>
              <a:spcAft>
                <a:spcPts val="0"/>
              </a:spcAft>
            </a:pPr>
            <a:r>
              <a:rPr lang="en-US" altLang="en-US" b="1" dirty="0">
                <a:solidFill>
                  <a:schemeClr val="bg1"/>
                </a:solidFill>
                <a:latin typeface="Arial" panose="020B0604020202020204" pitchFamily="34" charset="0"/>
                <a:cs typeface="Arial" panose="020B0604020202020204" pitchFamily="34" charset="0"/>
              </a:rPr>
              <a:t>Online:</a:t>
            </a:r>
          </a:p>
          <a:p>
            <a:pPr>
              <a:spcAft>
                <a:spcPts val="0"/>
              </a:spcAft>
            </a:pPr>
            <a:r>
              <a:rPr lang="en-US" altLang="en-US" sz="1600" dirty="0">
                <a:solidFill>
                  <a:schemeClr val="bg1"/>
                </a:solidFill>
                <a:latin typeface="Arial" panose="020B0604020202020204" pitchFamily="34" charset="0"/>
                <a:cs typeface="Arial" panose="020B0604020202020204" pitchFamily="34" charset="0"/>
              </a:rPr>
              <a:t>shrm.org/</a:t>
            </a:r>
            <a:r>
              <a:rPr lang="en-US" altLang="en-US" sz="1600" dirty="0" err="1">
                <a:solidFill>
                  <a:schemeClr val="bg1"/>
                </a:solidFill>
                <a:latin typeface="Arial" panose="020B0604020202020204" pitchFamily="34" charset="0"/>
                <a:cs typeface="Arial" panose="020B0604020202020204" pitchFamily="34" charset="0"/>
              </a:rPr>
              <a:t>hrhelp</a:t>
            </a:r>
            <a:endParaRPr lang="en-US" alt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102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8"/>
                                        </p:tgtEl>
                                        <p:attrNameLst>
                                          <p:attrName>style.visibility</p:attrName>
                                        </p:attrNameLst>
                                      </p:cBhvr>
                                      <p:to>
                                        <p:strVal val="visible"/>
                                      </p:to>
                                    </p:set>
                                    <p:animEffect transition="in" filter="fade">
                                      <p:cBhvr>
                                        <p:cTn id="11" dur="500"/>
                                        <p:tgtEl>
                                          <p:spTgt spid="7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fade">
                                      <p:cBhvr>
                                        <p:cTn id="15" dur="500"/>
                                        <p:tgtEl>
                                          <p:spTgt spid="77"/>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fade">
                                      <p:cBhvr>
                                        <p:cTn id="25" dur="500"/>
                                        <p:tgtEl>
                                          <p:spTgt spid="70"/>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fade">
                                      <p:cBhvr>
                                        <p:cTn id="35" dur="500"/>
                                        <p:tgtEl>
                                          <p:spTgt spid="71"/>
                                        </p:tgtEl>
                                      </p:cBhvr>
                                    </p:animEffect>
                                  </p:childTnLst>
                                </p:cTn>
                              </p:par>
                            </p:childTnLst>
                          </p:cTn>
                        </p:par>
                        <p:par>
                          <p:cTn id="36" fill="hold">
                            <p:stCondLst>
                              <p:cond delay="3500"/>
                            </p:stCondLst>
                            <p:childTnLst>
                              <p:par>
                                <p:cTn id="37" presetID="53" presetClass="entr" presetSubtype="16" fill="hold" grpId="0" nodeType="afterEffect">
                                  <p:stCondLst>
                                    <p:cond delay="0"/>
                                  </p:stCondLst>
                                  <p:childTnLst>
                                    <p:set>
                                      <p:cBhvr>
                                        <p:cTn id="38" dur="1" fill="hold">
                                          <p:stCondLst>
                                            <p:cond delay="0"/>
                                          </p:stCondLst>
                                        </p:cTn>
                                        <p:tgtEl>
                                          <p:spTgt spid="51"/>
                                        </p:tgtEl>
                                        <p:attrNameLst>
                                          <p:attrName>style.visibility</p:attrName>
                                        </p:attrNameLst>
                                      </p:cBhvr>
                                      <p:to>
                                        <p:strVal val="visible"/>
                                      </p:to>
                                    </p:set>
                                    <p:anim calcmode="lin" valueType="num">
                                      <p:cBhvr>
                                        <p:cTn id="39" dur="500" fill="hold"/>
                                        <p:tgtEl>
                                          <p:spTgt spid="51"/>
                                        </p:tgtEl>
                                        <p:attrNameLst>
                                          <p:attrName>ppt_w</p:attrName>
                                        </p:attrNameLst>
                                      </p:cBhvr>
                                      <p:tavLst>
                                        <p:tav tm="0">
                                          <p:val>
                                            <p:fltVal val="0"/>
                                          </p:val>
                                        </p:tav>
                                        <p:tav tm="100000">
                                          <p:val>
                                            <p:strVal val="#ppt_w"/>
                                          </p:val>
                                        </p:tav>
                                      </p:tavLst>
                                    </p:anim>
                                    <p:anim calcmode="lin" valueType="num">
                                      <p:cBhvr>
                                        <p:cTn id="40" dur="500" fill="hold"/>
                                        <p:tgtEl>
                                          <p:spTgt spid="51"/>
                                        </p:tgtEl>
                                        <p:attrNameLst>
                                          <p:attrName>ppt_h</p:attrName>
                                        </p:attrNameLst>
                                      </p:cBhvr>
                                      <p:tavLst>
                                        <p:tav tm="0">
                                          <p:val>
                                            <p:fltVal val="0"/>
                                          </p:val>
                                        </p:tav>
                                        <p:tav tm="100000">
                                          <p:val>
                                            <p:strVal val="#ppt_h"/>
                                          </p:val>
                                        </p:tav>
                                      </p:tavLst>
                                    </p:anim>
                                    <p:animEffect transition="in" filter="fade">
                                      <p:cBhvr>
                                        <p:cTn id="41" dur="500"/>
                                        <p:tgtEl>
                                          <p:spTgt spid="51"/>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fade">
                                      <p:cBhvr>
                                        <p:cTn id="45"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0" grpId="0"/>
      <p:bldP spid="31" grpId="0" animBg="1"/>
      <p:bldP spid="71" grpId="0"/>
      <p:bldP spid="51" grpId="0" animBg="1"/>
      <p:bldP spid="7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2CFF9C0-139F-7FE3-5A84-89FDC19D8B08}"/>
              </a:ext>
            </a:extLst>
          </p:cNvPr>
          <p:cNvSpPr>
            <a:spLocks noGrp="1"/>
          </p:cNvSpPr>
          <p:nvPr>
            <p:ph type="sldNum" sz="quarter" idx="4"/>
          </p:nvPr>
        </p:nvSpPr>
        <p:spPr/>
        <p:txBody>
          <a:bodyPr/>
          <a:lstStyle/>
          <a:p>
            <a:fld id="{48954461-202F-6344-AC23-708D5D79AD63}" type="slidenum">
              <a:rPr lang="en-US" smtClean="0"/>
              <a:pPr/>
              <a:t>16</a:t>
            </a:fld>
            <a:endParaRPr lang="en-US" dirty="0"/>
          </a:p>
        </p:txBody>
      </p:sp>
      <p:sp>
        <p:nvSpPr>
          <p:cNvPr id="8" name="TextBox 7">
            <a:extLst>
              <a:ext uri="{FF2B5EF4-FFF2-40B4-BE49-F238E27FC236}">
                <a16:creationId xmlns:a16="http://schemas.microsoft.com/office/drawing/2014/main" id="{872E157C-6508-E92C-0CFB-4C6D5495F6CE}"/>
              </a:ext>
            </a:extLst>
          </p:cNvPr>
          <p:cNvSpPr txBox="1"/>
          <p:nvPr/>
        </p:nvSpPr>
        <p:spPr>
          <a:xfrm>
            <a:off x="533400" y="355413"/>
            <a:ext cx="8077200" cy="954107"/>
          </a:xfrm>
          <a:prstGeom prst="rect">
            <a:avLst/>
          </a:prstGeom>
          <a:noFill/>
        </p:spPr>
        <p:txBody>
          <a:bodyPr wrap="square" rtlCol="0">
            <a:spAutoFit/>
          </a:bodyPr>
          <a:lstStyle/>
          <a:p>
            <a:pPr algn="ctr"/>
            <a:r>
              <a:rPr lang="en-US" sz="2800" b="1" dirty="0">
                <a:solidFill>
                  <a:srgbClr val="3A76CB"/>
                </a:solidFill>
              </a:rPr>
              <a:t>Monthly Drawing for </a:t>
            </a:r>
          </a:p>
          <a:p>
            <a:pPr algn="ctr"/>
            <a:r>
              <a:rPr lang="en-US" sz="2800" b="1" dirty="0">
                <a:solidFill>
                  <a:srgbClr val="3A76CB"/>
                </a:solidFill>
              </a:rPr>
              <a:t>SHRM-Approved Educational Books!</a:t>
            </a:r>
          </a:p>
        </p:txBody>
      </p:sp>
      <p:sp>
        <p:nvSpPr>
          <p:cNvPr id="9" name="TextBox 8">
            <a:extLst>
              <a:ext uri="{FF2B5EF4-FFF2-40B4-BE49-F238E27FC236}">
                <a16:creationId xmlns:a16="http://schemas.microsoft.com/office/drawing/2014/main" id="{423B265B-6682-F2C5-F0A3-4BDD0583F8C7}"/>
              </a:ext>
            </a:extLst>
          </p:cNvPr>
          <p:cNvSpPr txBox="1"/>
          <p:nvPr/>
        </p:nvSpPr>
        <p:spPr>
          <a:xfrm>
            <a:off x="533400" y="1694181"/>
            <a:ext cx="8077200" cy="830997"/>
          </a:xfrm>
          <a:prstGeom prst="rect">
            <a:avLst/>
          </a:prstGeom>
          <a:noFill/>
        </p:spPr>
        <p:txBody>
          <a:bodyPr wrap="square" rtlCol="0">
            <a:spAutoFit/>
          </a:bodyPr>
          <a:lstStyle/>
          <a:p>
            <a:pPr algn="ctr"/>
            <a:endParaRPr lang="en-US" sz="2000" b="1" dirty="0"/>
          </a:p>
          <a:p>
            <a:endParaRPr lang="en-US" sz="1400" dirty="0"/>
          </a:p>
          <a:p>
            <a:endParaRPr lang="en-US" sz="1400" dirty="0"/>
          </a:p>
        </p:txBody>
      </p:sp>
      <p:graphicFrame>
        <p:nvGraphicFramePr>
          <p:cNvPr id="3" name="Diagram 2">
            <a:extLst>
              <a:ext uri="{FF2B5EF4-FFF2-40B4-BE49-F238E27FC236}">
                <a16:creationId xmlns:a16="http://schemas.microsoft.com/office/drawing/2014/main" id="{3236E274-A476-409F-8D74-D30B08C36A80}"/>
              </a:ext>
            </a:extLst>
          </p:cNvPr>
          <p:cNvGraphicFramePr/>
          <p:nvPr/>
        </p:nvGraphicFramePr>
        <p:xfrm>
          <a:off x="1593850" y="1447800"/>
          <a:ext cx="5486400" cy="3340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descr="Ribbon with solid fill">
            <a:extLst>
              <a:ext uri="{FF2B5EF4-FFF2-40B4-BE49-F238E27FC236}">
                <a16:creationId xmlns:a16="http://schemas.microsoft.com/office/drawing/2014/main" id="{581AC580-F644-4549-9B71-42174571A73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00014" y="1540107"/>
            <a:ext cx="713353" cy="713353"/>
          </a:xfrm>
          <a:prstGeom prst="rect">
            <a:avLst/>
          </a:prstGeom>
        </p:spPr>
      </p:pic>
      <p:pic>
        <p:nvPicPr>
          <p:cNvPr id="10" name="Graphic 9" descr="Users with solid fill">
            <a:extLst>
              <a:ext uri="{FF2B5EF4-FFF2-40B4-BE49-F238E27FC236}">
                <a16:creationId xmlns:a16="http://schemas.microsoft.com/office/drawing/2014/main" id="{C551EEA1-C218-4556-A650-5F6C8B0EB7A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65088" y="2726341"/>
            <a:ext cx="783203" cy="783203"/>
          </a:xfrm>
          <a:prstGeom prst="rect">
            <a:avLst/>
          </a:prstGeom>
        </p:spPr>
      </p:pic>
      <p:pic>
        <p:nvPicPr>
          <p:cNvPr id="12" name="Graphic 11" descr="Storytelling with solid fill">
            <a:extLst>
              <a:ext uri="{FF2B5EF4-FFF2-40B4-BE49-F238E27FC236}">
                <a16:creationId xmlns:a16="http://schemas.microsoft.com/office/drawing/2014/main" id="{38AE5FDD-1C50-4143-8EA2-8FD31F3A47F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00013" y="3998759"/>
            <a:ext cx="647987" cy="647987"/>
          </a:xfrm>
          <a:prstGeom prst="rect">
            <a:avLst/>
          </a:prstGeom>
        </p:spPr>
      </p:pic>
    </p:spTree>
    <p:extLst>
      <p:ext uri="{BB962C8B-B14F-4D97-AF65-F5344CB8AC3E}">
        <p14:creationId xmlns:p14="http://schemas.microsoft.com/office/powerpoint/2010/main" val="4279382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2CFF9C0-139F-7FE3-5A84-89FDC19D8B08}"/>
              </a:ext>
            </a:extLst>
          </p:cNvPr>
          <p:cNvSpPr>
            <a:spLocks noGrp="1"/>
          </p:cNvSpPr>
          <p:nvPr>
            <p:ph type="sldNum" sz="quarter" idx="4"/>
          </p:nvPr>
        </p:nvSpPr>
        <p:spPr/>
        <p:txBody>
          <a:bodyPr/>
          <a:lstStyle/>
          <a:p>
            <a:fld id="{48954461-202F-6344-AC23-708D5D79AD63}" type="slidenum">
              <a:rPr lang="en-US" smtClean="0"/>
              <a:pPr/>
              <a:t>17</a:t>
            </a:fld>
            <a:endParaRPr lang="en-US" dirty="0"/>
          </a:p>
        </p:txBody>
      </p:sp>
      <p:sp>
        <p:nvSpPr>
          <p:cNvPr id="7" name="Title 1">
            <a:extLst>
              <a:ext uri="{FF2B5EF4-FFF2-40B4-BE49-F238E27FC236}">
                <a16:creationId xmlns:a16="http://schemas.microsoft.com/office/drawing/2014/main" id="{7ADD09EF-3A32-65C0-906E-82FDBE13DEC0}"/>
              </a:ext>
            </a:extLst>
          </p:cNvPr>
          <p:cNvSpPr txBox="1">
            <a:spLocks/>
          </p:cNvSpPr>
          <p:nvPr/>
        </p:nvSpPr>
        <p:spPr>
          <a:xfrm>
            <a:off x="175647" y="197180"/>
            <a:ext cx="8534400" cy="990600"/>
          </a:xfrm>
          <a:prstGeom prst="rect">
            <a:avLst/>
          </a:prstGeom>
        </p:spPr>
        <p:txBody>
          <a:bodyPr tIns="0" anchor="t" anchorCtr="0">
            <a:normAutofit fontScale="97500"/>
          </a:bodyPr>
          <a:lstStyle>
            <a:lvl1pPr algn="l" defTabSz="455579" rtl="0" eaLnBrk="1" fontAlgn="base" hangingPunct="1">
              <a:lnSpc>
                <a:spcPts val="3340"/>
              </a:lnSpc>
              <a:spcBef>
                <a:spcPct val="0"/>
              </a:spcBef>
              <a:spcAft>
                <a:spcPct val="0"/>
              </a:spcAft>
              <a:defRPr sz="2000" b="1" i="0" kern="1200" baseline="0">
                <a:solidFill>
                  <a:schemeClr val="accent1"/>
                </a:solidFill>
                <a:latin typeface="+mj-lt"/>
                <a:ea typeface="Arial Black" charset="0"/>
                <a:cs typeface="Arial Black" charset="0"/>
              </a:defRPr>
            </a:lvl1pPr>
            <a:lvl2pPr algn="ctr" defTabSz="455579" rtl="0" eaLnBrk="1" fontAlgn="base" hangingPunct="1">
              <a:spcBef>
                <a:spcPct val="0"/>
              </a:spcBef>
              <a:spcAft>
                <a:spcPct val="0"/>
              </a:spcAft>
              <a:defRPr sz="4400">
                <a:solidFill>
                  <a:schemeClr val="tx1"/>
                </a:solidFill>
                <a:latin typeface="Arial" charset="0"/>
              </a:defRPr>
            </a:lvl2pPr>
            <a:lvl3pPr algn="ctr" defTabSz="455579" rtl="0" eaLnBrk="1" fontAlgn="base" hangingPunct="1">
              <a:spcBef>
                <a:spcPct val="0"/>
              </a:spcBef>
              <a:spcAft>
                <a:spcPct val="0"/>
              </a:spcAft>
              <a:defRPr sz="4400">
                <a:solidFill>
                  <a:schemeClr val="tx1"/>
                </a:solidFill>
                <a:latin typeface="Arial" charset="0"/>
              </a:defRPr>
            </a:lvl3pPr>
            <a:lvl4pPr algn="ctr" defTabSz="455579" rtl="0" eaLnBrk="1" fontAlgn="base" hangingPunct="1">
              <a:spcBef>
                <a:spcPct val="0"/>
              </a:spcBef>
              <a:spcAft>
                <a:spcPct val="0"/>
              </a:spcAft>
              <a:defRPr sz="4400">
                <a:solidFill>
                  <a:schemeClr val="tx1"/>
                </a:solidFill>
                <a:latin typeface="Arial" charset="0"/>
              </a:defRPr>
            </a:lvl4pPr>
            <a:lvl5pPr algn="ctr" defTabSz="455579" rtl="0" eaLnBrk="1" fontAlgn="base" hangingPunct="1">
              <a:spcBef>
                <a:spcPct val="0"/>
              </a:spcBef>
              <a:spcAft>
                <a:spcPct val="0"/>
              </a:spcAft>
              <a:defRPr sz="4400">
                <a:solidFill>
                  <a:schemeClr val="tx1"/>
                </a:solidFill>
                <a:latin typeface="Arial" charset="0"/>
              </a:defRPr>
            </a:lvl5pPr>
            <a:lvl6pPr marL="457167" algn="ctr" defTabSz="455579" rtl="0" eaLnBrk="1" fontAlgn="base" hangingPunct="1">
              <a:spcBef>
                <a:spcPct val="0"/>
              </a:spcBef>
              <a:spcAft>
                <a:spcPct val="0"/>
              </a:spcAft>
              <a:defRPr sz="4400">
                <a:solidFill>
                  <a:schemeClr val="tx1"/>
                </a:solidFill>
                <a:latin typeface="Arial" charset="0"/>
              </a:defRPr>
            </a:lvl6pPr>
            <a:lvl7pPr marL="914332" algn="ctr" defTabSz="455579" rtl="0" eaLnBrk="1" fontAlgn="base" hangingPunct="1">
              <a:spcBef>
                <a:spcPct val="0"/>
              </a:spcBef>
              <a:spcAft>
                <a:spcPct val="0"/>
              </a:spcAft>
              <a:defRPr sz="4400">
                <a:solidFill>
                  <a:schemeClr val="tx1"/>
                </a:solidFill>
                <a:latin typeface="Arial" charset="0"/>
              </a:defRPr>
            </a:lvl7pPr>
            <a:lvl8pPr marL="1371498" algn="ctr" defTabSz="455579" rtl="0" eaLnBrk="1" fontAlgn="base" hangingPunct="1">
              <a:spcBef>
                <a:spcPct val="0"/>
              </a:spcBef>
              <a:spcAft>
                <a:spcPct val="0"/>
              </a:spcAft>
              <a:defRPr sz="4400">
                <a:solidFill>
                  <a:schemeClr val="tx1"/>
                </a:solidFill>
                <a:latin typeface="Arial" charset="0"/>
              </a:defRPr>
            </a:lvl8pPr>
            <a:lvl9pPr marL="1828664" algn="ctr" defTabSz="455579" rtl="0" eaLnBrk="1" fontAlgn="base" hangingPunct="1">
              <a:spcBef>
                <a:spcPct val="0"/>
              </a:spcBef>
              <a:spcAft>
                <a:spcPct val="0"/>
              </a:spcAft>
              <a:defRPr sz="4400">
                <a:solidFill>
                  <a:schemeClr val="tx1"/>
                </a:solidFill>
                <a:latin typeface="Arial" charset="0"/>
              </a:defRPr>
            </a:lvl9pPr>
          </a:lstStyle>
          <a:p>
            <a:pPr algn="ctr"/>
            <a:r>
              <a:rPr lang="en-US" sz="2800" dirty="0">
                <a:solidFill>
                  <a:srgbClr val="3A76CB"/>
                </a:solidFill>
              </a:rPr>
              <a:t>SHRA Programming &amp; Survey </a:t>
            </a:r>
          </a:p>
        </p:txBody>
      </p:sp>
      <p:sp>
        <p:nvSpPr>
          <p:cNvPr id="13" name="Content Placeholder 3">
            <a:extLst>
              <a:ext uri="{FF2B5EF4-FFF2-40B4-BE49-F238E27FC236}">
                <a16:creationId xmlns:a16="http://schemas.microsoft.com/office/drawing/2014/main" id="{ADF38054-EDCD-8141-E487-998BE4DC6C49}"/>
              </a:ext>
            </a:extLst>
          </p:cNvPr>
          <p:cNvSpPr txBox="1">
            <a:spLocks/>
          </p:cNvSpPr>
          <p:nvPr/>
        </p:nvSpPr>
        <p:spPr>
          <a:xfrm>
            <a:off x="769372" y="956224"/>
            <a:ext cx="7346950" cy="2174759"/>
          </a:xfrm>
          <a:prstGeom prst="rect">
            <a:avLst/>
          </a:prstGeom>
        </p:spPr>
        <p:txBody>
          <a:bodyPr>
            <a:normAutofit fontScale="85000" lnSpcReduction="20000"/>
          </a:bodyPr>
          <a:lstStyle>
            <a:lvl1pPr marL="341289" indent="-341289" algn="l" defTabSz="455579"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1307" indent="-284142" algn="l" defTabSz="455579"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1329" indent="-226997" algn="l" defTabSz="455579"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598493" indent="-226997" algn="l" defTabSz="455579"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5659" indent="-226997" algn="l" defTabSz="455579"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2800" b="1" dirty="0">
                <a:solidFill>
                  <a:srgbClr val="22B7A4"/>
                </a:solidFill>
              </a:rPr>
              <a:t>Your feedback is a gift!  </a:t>
            </a:r>
          </a:p>
          <a:p>
            <a:pPr marL="0" indent="0" algn="ctr">
              <a:buFont typeface="Arial" charset="0"/>
              <a:buNone/>
            </a:pPr>
            <a:endParaRPr lang="en-US" sz="2400" dirty="0">
              <a:solidFill>
                <a:srgbClr val="3A76CB"/>
              </a:solidFill>
            </a:endParaRPr>
          </a:p>
          <a:p>
            <a:pPr marL="0" indent="0" algn="ctr">
              <a:buFont typeface="Arial" charset="0"/>
              <a:buNone/>
            </a:pPr>
            <a:r>
              <a:rPr lang="en-US" sz="2400" dirty="0">
                <a:solidFill>
                  <a:srgbClr val="3A76CB"/>
                </a:solidFill>
              </a:rPr>
              <a:t>Get maximum value from your SHRA membership.  </a:t>
            </a:r>
          </a:p>
          <a:p>
            <a:pPr marL="0" indent="0" algn="ctr">
              <a:buFont typeface="Arial" charset="0"/>
              <a:buNone/>
            </a:pPr>
            <a:r>
              <a:rPr lang="en-US" sz="2400" dirty="0">
                <a:solidFill>
                  <a:srgbClr val="3A76CB"/>
                </a:solidFill>
              </a:rPr>
              <a:t>Tell us what </a:t>
            </a:r>
            <a:r>
              <a:rPr lang="en-US" sz="2400" u="sng" dirty="0">
                <a:solidFill>
                  <a:srgbClr val="3A76CB"/>
                </a:solidFill>
              </a:rPr>
              <a:t>you</a:t>
            </a:r>
            <a:r>
              <a:rPr lang="en-US" sz="2400" dirty="0">
                <a:solidFill>
                  <a:srgbClr val="3A76CB"/>
                </a:solidFill>
              </a:rPr>
              <a:t> think!</a:t>
            </a:r>
          </a:p>
          <a:p>
            <a:pPr marL="0" indent="0" algn="ctr">
              <a:buFont typeface="Arial" charset="0"/>
              <a:buNone/>
            </a:pPr>
            <a:endParaRPr lang="en-US" sz="2400" dirty="0">
              <a:solidFill>
                <a:srgbClr val="3A76CB"/>
              </a:solidFill>
            </a:endParaRPr>
          </a:p>
          <a:p>
            <a:pPr marL="0" indent="0" algn="ctr">
              <a:buFont typeface="Arial" charset="0"/>
              <a:buNone/>
            </a:pPr>
            <a:r>
              <a:rPr lang="en-US" sz="2400" dirty="0">
                <a:solidFill>
                  <a:srgbClr val="3A76CB"/>
                </a:solidFill>
              </a:rPr>
              <a:t>Share your programming recommendations to help us continue to provide relevant, timely updates and education.</a:t>
            </a:r>
          </a:p>
        </p:txBody>
      </p:sp>
      <p:sp>
        <p:nvSpPr>
          <p:cNvPr id="14" name="TextBox 13">
            <a:extLst>
              <a:ext uri="{FF2B5EF4-FFF2-40B4-BE49-F238E27FC236}">
                <a16:creationId xmlns:a16="http://schemas.microsoft.com/office/drawing/2014/main" id="{2A8FF976-77F0-CC96-3853-632513502490}"/>
              </a:ext>
            </a:extLst>
          </p:cNvPr>
          <p:cNvSpPr txBox="1"/>
          <p:nvPr/>
        </p:nvSpPr>
        <p:spPr>
          <a:xfrm>
            <a:off x="480447" y="3337010"/>
            <a:ext cx="7924800" cy="369332"/>
          </a:xfrm>
          <a:prstGeom prst="rect">
            <a:avLst/>
          </a:prstGeom>
          <a:noFill/>
        </p:spPr>
        <p:txBody>
          <a:bodyPr wrap="square" rtlCol="0">
            <a:spAutoFit/>
          </a:bodyPr>
          <a:lstStyle/>
          <a:p>
            <a:pPr algn="ctr"/>
            <a:r>
              <a:rPr lang="en-US" b="1" i="1" dirty="0">
                <a:solidFill>
                  <a:srgbClr val="22B7A4"/>
                </a:solidFill>
              </a:rPr>
              <a:t>Watch your email for survey and program credit information!</a:t>
            </a:r>
          </a:p>
        </p:txBody>
      </p:sp>
      <p:sp>
        <p:nvSpPr>
          <p:cNvPr id="15" name="TextBox 14">
            <a:extLst>
              <a:ext uri="{FF2B5EF4-FFF2-40B4-BE49-F238E27FC236}">
                <a16:creationId xmlns:a16="http://schemas.microsoft.com/office/drawing/2014/main" id="{48496FA0-5641-49C6-6BC4-924A601BE177}"/>
              </a:ext>
            </a:extLst>
          </p:cNvPr>
          <p:cNvSpPr txBox="1"/>
          <p:nvPr/>
        </p:nvSpPr>
        <p:spPr>
          <a:xfrm>
            <a:off x="762000" y="4050313"/>
            <a:ext cx="7620000" cy="461665"/>
          </a:xfrm>
          <a:prstGeom prst="rect">
            <a:avLst/>
          </a:prstGeom>
          <a:solidFill>
            <a:srgbClr val="293C61"/>
          </a:solidFill>
        </p:spPr>
        <p:txBody>
          <a:bodyPr wrap="square" rtlCol="0">
            <a:spAutoFit/>
          </a:bodyPr>
          <a:lstStyle/>
          <a:p>
            <a:pPr algn="ctr"/>
            <a:r>
              <a:rPr lang="en-US" sz="2400" dirty="0">
                <a:solidFill>
                  <a:srgbClr val="FFC000"/>
                </a:solidFill>
                <a:latin typeface="Berlin Sans FB Demi" panose="020E0802020502020306" pitchFamily="34" charset="0"/>
              </a:rPr>
              <a:t>Return your survey &amp; be entered to win a gift card!</a:t>
            </a:r>
          </a:p>
        </p:txBody>
      </p:sp>
      <p:pic>
        <p:nvPicPr>
          <p:cNvPr id="4" name="Graphic 3" descr="Present with solid fill">
            <a:extLst>
              <a:ext uri="{FF2B5EF4-FFF2-40B4-BE49-F238E27FC236}">
                <a16:creationId xmlns:a16="http://schemas.microsoft.com/office/drawing/2014/main" id="{74D960A5-FF06-4C14-BC60-019ED6E2E5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6871" y="612253"/>
            <a:ext cx="914400" cy="914400"/>
          </a:xfrm>
          <a:prstGeom prst="rect">
            <a:avLst/>
          </a:prstGeom>
        </p:spPr>
      </p:pic>
    </p:spTree>
    <p:extLst>
      <p:ext uri="{BB962C8B-B14F-4D97-AF65-F5344CB8AC3E}">
        <p14:creationId xmlns:p14="http://schemas.microsoft.com/office/powerpoint/2010/main" val="13755169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loating snare drum on white background">
            <a:extLst>
              <a:ext uri="{FF2B5EF4-FFF2-40B4-BE49-F238E27FC236}">
                <a16:creationId xmlns:a16="http://schemas.microsoft.com/office/drawing/2014/main" id="{2D9DF5C3-B28B-0258-BC53-636E320845EB}"/>
              </a:ext>
            </a:extLst>
          </p:cNvPr>
          <p:cNvPicPr>
            <a:picLocks noChangeAspect="1"/>
          </p:cNvPicPr>
          <p:nvPr/>
        </p:nvPicPr>
        <p:blipFill>
          <a:blip r:embed="rId2"/>
          <a:stretch>
            <a:fillRect/>
          </a:stretch>
        </p:blipFill>
        <p:spPr>
          <a:xfrm>
            <a:off x="1480931" y="790912"/>
            <a:ext cx="5376448" cy="3588779"/>
          </a:xfrm>
          <a:prstGeom prst="rect">
            <a:avLst/>
          </a:prstGeom>
          <a:noFill/>
        </p:spPr>
      </p:pic>
      <p:sp>
        <p:nvSpPr>
          <p:cNvPr id="2" name="Title 1">
            <a:extLst>
              <a:ext uri="{FF2B5EF4-FFF2-40B4-BE49-F238E27FC236}">
                <a16:creationId xmlns:a16="http://schemas.microsoft.com/office/drawing/2014/main" id="{2DA4B155-5A17-9443-15FA-AC0C2B450966}"/>
              </a:ext>
            </a:extLst>
          </p:cNvPr>
          <p:cNvSpPr>
            <a:spLocks noGrp="1"/>
          </p:cNvSpPr>
          <p:nvPr>
            <p:ph type="ctrTitle"/>
          </p:nvPr>
        </p:nvSpPr>
        <p:spPr>
          <a:xfrm>
            <a:off x="612336" y="320040"/>
            <a:ext cx="8074479" cy="868680"/>
          </a:xfrm>
        </p:spPr>
        <p:txBody>
          <a:bodyPr anchor="t">
            <a:normAutofit/>
          </a:bodyPr>
          <a:lstStyle/>
          <a:p>
            <a:pPr marL="0" marR="0" lvl="0" indent="0" defTabSz="457200" rtl="0" eaLnBrk="0" fontAlgn="base" latinLnBrk="0" hangingPunct="0">
              <a:spcBef>
                <a:spcPct val="0"/>
              </a:spcBef>
              <a:spcAft>
                <a:spcPct val="0"/>
              </a:spcAft>
              <a:tabLst/>
              <a:defRPr/>
            </a:pPr>
            <a:r>
              <a:rPr kumimoji="0" lang="en-US" sz="3200" b="1" i="0" u="none" strike="noStrike" kern="1200" cap="none" spc="0" normalizeH="0" baseline="0" noProof="0" dirty="0">
                <a:ln>
                  <a:noFill/>
                </a:ln>
                <a:effectLst/>
                <a:uLnTx/>
                <a:uFillTx/>
              </a:rPr>
              <a:t>2023 SHRA Officer Election Results</a:t>
            </a:r>
            <a:br>
              <a:rPr kumimoji="0" lang="en-US" b="1" i="0" u="none" strike="noStrike" kern="1200" cap="none" spc="0" normalizeH="0" baseline="0" noProof="0" dirty="0">
                <a:ln>
                  <a:noFill/>
                </a:ln>
                <a:effectLst/>
                <a:uLnTx/>
                <a:uFillTx/>
              </a:rPr>
            </a:br>
            <a:endParaRPr lang="en-US" dirty="0"/>
          </a:p>
        </p:txBody>
      </p:sp>
      <p:sp>
        <p:nvSpPr>
          <p:cNvPr id="5" name="Slide Number Placeholder 4">
            <a:extLst>
              <a:ext uri="{FF2B5EF4-FFF2-40B4-BE49-F238E27FC236}">
                <a16:creationId xmlns:a16="http://schemas.microsoft.com/office/drawing/2014/main" id="{6F924994-A40C-BADD-441D-CC5F90507E09}"/>
              </a:ext>
            </a:extLst>
          </p:cNvPr>
          <p:cNvSpPr>
            <a:spLocks noGrp="1"/>
          </p:cNvSpPr>
          <p:nvPr>
            <p:ph type="sldNum" sz="quarter" idx="4"/>
          </p:nvPr>
        </p:nvSpPr>
        <p:spPr>
          <a:xfrm>
            <a:off x="480447" y="4751664"/>
            <a:ext cx="2057400" cy="206339"/>
          </a:xfrm>
        </p:spPr>
        <p:txBody>
          <a:bodyPr anchor="ctr">
            <a:normAutofit/>
          </a:bodyPr>
          <a:lstStyle/>
          <a:p>
            <a:pPr>
              <a:spcAft>
                <a:spcPts val="600"/>
              </a:spcAft>
            </a:pPr>
            <a:fld id="{48954461-202F-6344-AC23-708D5D79AD63}" type="slidenum">
              <a:rPr lang="en-US" smtClean="0"/>
              <a:pPr>
                <a:spcAft>
                  <a:spcPts val="600"/>
                </a:spcAft>
              </a:pPr>
              <a:t>18</a:t>
            </a:fld>
            <a:endParaRPr lang="en-US"/>
          </a:p>
        </p:txBody>
      </p:sp>
    </p:spTree>
    <p:extLst>
      <p:ext uri="{BB962C8B-B14F-4D97-AF65-F5344CB8AC3E}">
        <p14:creationId xmlns:p14="http://schemas.microsoft.com/office/powerpoint/2010/main" val="228470658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EA94E17-9E4B-41FF-8CC0-C78B12BCBF43}"/>
              </a:ext>
            </a:extLst>
          </p:cNvPr>
          <p:cNvSpPr>
            <a:spLocks noGrp="1"/>
          </p:cNvSpPr>
          <p:nvPr>
            <p:ph type="sldNum" sz="quarter" idx="4"/>
          </p:nvPr>
        </p:nvSpPr>
        <p:spPr/>
        <p:txBody>
          <a:bodyPr/>
          <a:lstStyle/>
          <a:p>
            <a:fld id="{48954461-202F-6344-AC23-708D5D79AD63}" type="slidenum">
              <a:rPr lang="en-US" smtClean="0"/>
              <a:pPr/>
              <a:t>19</a:t>
            </a:fld>
            <a:endParaRPr lang="en-US" dirty="0"/>
          </a:p>
        </p:txBody>
      </p:sp>
      <p:sp>
        <p:nvSpPr>
          <p:cNvPr id="4" name="TextBox 3">
            <a:extLst>
              <a:ext uri="{FF2B5EF4-FFF2-40B4-BE49-F238E27FC236}">
                <a16:creationId xmlns:a16="http://schemas.microsoft.com/office/drawing/2014/main" id="{2198A95F-A293-5EE4-37D6-01082358DADD}"/>
              </a:ext>
            </a:extLst>
          </p:cNvPr>
          <p:cNvSpPr txBox="1"/>
          <p:nvPr/>
        </p:nvSpPr>
        <p:spPr>
          <a:xfrm>
            <a:off x="457200" y="819001"/>
            <a:ext cx="8201541" cy="3062377"/>
          </a:xfrm>
          <a:prstGeom prst="rect">
            <a:avLst/>
          </a:prstGeom>
          <a:noFill/>
        </p:spPr>
        <p:txBody>
          <a:bodyPr wrap="square" rtlCol="0">
            <a:spAutoFit/>
          </a:bodyPr>
          <a:lstStyle/>
          <a:p>
            <a:pPr algn="ctr"/>
            <a:r>
              <a:rPr lang="en-US" sz="3600" b="1" dirty="0">
                <a:solidFill>
                  <a:srgbClr val="3A76CB"/>
                </a:solidFill>
              </a:rPr>
              <a:t>2023 SHRA Officer Election Results</a:t>
            </a:r>
            <a:endParaRPr lang="en-US" sz="1050" dirty="0">
              <a:solidFill>
                <a:srgbClr val="404040"/>
              </a:solidFill>
            </a:endParaRPr>
          </a:p>
          <a:p>
            <a:pPr algn="ctr"/>
            <a:endParaRPr lang="en-US" sz="1050" dirty="0">
              <a:solidFill>
                <a:srgbClr val="404040"/>
              </a:solidFill>
            </a:endParaRPr>
          </a:p>
          <a:p>
            <a:pPr algn="ctr"/>
            <a:endParaRPr lang="en-US" sz="1050" dirty="0">
              <a:solidFill>
                <a:srgbClr val="404040"/>
              </a:solidFill>
            </a:endParaRPr>
          </a:p>
          <a:p>
            <a:pPr algn="ctr"/>
            <a:r>
              <a:rPr kumimoji="0" lang="en-US" sz="2800" b="1" i="0" u="none" strike="noStrike" kern="1200" cap="none" spc="0" normalizeH="0" baseline="0" noProof="0" dirty="0">
                <a:ln>
                  <a:noFill/>
                </a:ln>
                <a:solidFill>
                  <a:srgbClr val="22B7A4"/>
                </a:solidFill>
                <a:effectLst/>
                <a:uLnTx/>
                <a:uFillTx/>
                <a:latin typeface="Arial" charset="0"/>
                <a:ea typeface="+mn-ea"/>
                <a:cs typeface="+mn-cs"/>
              </a:rPr>
              <a:t>Vice President: Christi Green</a:t>
            </a:r>
          </a:p>
          <a:p>
            <a:pPr algn="ctr"/>
            <a:r>
              <a:rPr lang="en-US" sz="2800" b="1" dirty="0">
                <a:solidFill>
                  <a:srgbClr val="22B7A4"/>
                </a:solidFill>
              </a:rPr>
              <a:t>Treasurer: Regina Parker</a:t>
            </a:r>
          </a:p>
          <a:p>
            <a:pPr algn="ctr"/>
            <a:r>
              <a:rPr kumimoji="0" lang="en-US" sz="2800" b="1" i="0" u="none" strike="noStrike" kern="1200" cap="none" spc="0" normalizeH="0" baseline="0" noProof="0" dirty="0">
                <a:ln>
                  <a:noFill/>
                </a:ln>
                <a:solidFill>
                  <a:srgbClr val="22B7A4"/>
                </a:solidFill>
                <a:effectLst/>
                <a:uLnTx/>
                <a:uFillTx/>
                <a:latin typeface="Arial" charset="0"/>
                <a:ea typeface="+mn-ea"/>
                <a:cs typeface="+mn-cs"/>
              </a:rPr>
              <a:t>Secretary: Jenn Horton</a:t>
            </a:r>
          </a:p>
          <a:p>
            <a:pPr algn="ctr"/>
            <a:endParaRPr lang="en-US" sz="2000" b="1" dirty="0">
              <a:solidFill>
                <a:srgbClr val="22B7A4"/>
              </a:solidFill>
            </a:endParaRPr>
          </a:p>
          <a:p>
            <a:pPr algn="ctr"/>
            <a:endParaRPr lang="en-US" sz="3200" dirty="0">
              <a:solidFill>
                <a:srgbClr val="22B7A4"/>
              </a:solidFill>
              <a:latin typeface="Arial Black" panose="020B0A04020102020204" pitchFamily="34" charset="0"/>
            </a:endParaRPr>
          </a:p>
        </p:txBody>
      </p:sp>
      <p:pic>
        <p:nvPicPr>
          <p:cNvPr id="3" name="Picture 2" descr="Logo, company name">
            <a:extLst>
              <a:ext uri="{FF2B5EF4-FFF2-40B4-BE49-F238E27FC236}">
                <a16:creationId xmlns:a16="http://schemas.microsoft.com/office/drawing/2014/main" id="{B2FA7826-BF33-33EA-BFA9-019AB8F5369E}"/>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1567" r="1197" b="14461"/>
          <a:stretch/>
        </p:blipFill>
        <p:spPr>
          <a:xfrm>
            <a:off x="268358" y="3091069"/>
            <a:ext cx="3279912" cy="1321905"/>
          </a:xfrm>
          <a:prstGeom prst="rect">
            <a:avLst/>
          </a:prstGeom>
        </p:spPr>
      </p:pic>
    </p:spTree>
    <p:extLst>
      <p:ext uri="{BB962C8B-B14F-4D97-AF65-F5344CB8AC3E}">
        <p14:creationId xmlns:p14="http://schemas.microsoft.com/office/powerpoint/2010/main" val="3281292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additive="base">
                                        <p:cTn id="7" dur="75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8" dur="75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anim calcmode="lin" valueType="num">
                                      <p:cBhvr additive="base">
                                        <p:cTn id="1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p:cTn id="19"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0"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21"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22" dur="1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heel(1)">
                                      <p:cBhvr>
                                        <p:cTn id="2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775292-2012-40E8-93A4-3B46F7A294C3}"/>
              </a:ext>
            </a:extLst>
          </p:cNvPr>
          <p:cNvSpPr>
            <a:spLocks noGrp="1"/>
          </p:cNvSpPr>
          <p:nvPr>
            <p:ph type="ctrTitle"/>
          </p:nvPr>
        </p:nvSpPr>
        <p:spPr/>
        <p:txBody>
          <a:bodyPr/>
          <a:lstStyle/>
          <a:p>
            <a:r>
              <a:rPr lang="en-GB" dirty="0"/>
              <a:t>The Business of Human Potential</a:t>
            </a:r>
          </a:p>
        </p:txBody>
      </p:sp>
      <p:sp>
        <p:nvSpPr>
          <p:cNvPr id="5" name="Slide Number Placeholder 4">
            <a:extLst>
              <a:ext uri="{FF2B5EF4-FFF2-40B4-BE49-F238E27FC236}">
                <a16:creationId xmlns:a16="http://schemas.microsoft.com/office/drawing/2014/main" id="{6A158160-D960-4379-A78E-F6ADA8D724E8}"/>
              </a:ext>
            </a:extLst>
          </p:cNvPr>
          <p:cNvSpPr>
            <a:spLocks noGrp="1"/>
          </p:cNvSpPr>
          <p:nvPr>
            <p:ph type="sldNum" sz="quarter" idx="4"/>
          </p:nvPr>
        </p:nvSpPr>
        <p:spPr/>
        <p:txBody>
          <a:bodyPr/>
          <a:lstStyle/>
          <a:p>
            <a:fld id="{48954461-202F-6344-AC23-708D5D79AD63}" type="slidenum">
              <a:rPr lang="en-US" smtClean="0"/>
              <a:pPr/>
              <a:t>2</a:t>
            </a:fld>
            <a:endParaRPr lang="en-US"/>
          </a:p>
        </p:txBody>
      </p:sp>
      <p:pic>
        <p:nvPicPr>
          <p:cNvPr id="3" name="Picture 2" descr="A picture containing standing, water, looking, group&#10;&#10;Description automatically generated">
            <a:extLst>
              <a:ext uri="{FF2B5EF4-FFF2-40B4-BE49-F238E27FC236}">
                <a16:creationId xmlns:a16="http://schemas.microsoft.com/office/drawing/2014/main" id="{1553F87B-3B0C-431A-8ACC-2126C366981F}"/>
              </a:ext>
            </a:extLst>
          </p:cNvPr>
          <p:cNvPicPr>
            <a:picLocks noChangeAspect="1"/>
          </p:cNvPicPr>
          <p:nvPr/>
        </p:nvPicPr>
        <p:blipFill rotWithShape="1">
          <a:blip r:embed="rId3"/>
          <a:srcRect t="24314" b="-221"/>
          <a:stretch/>
        </p:blipFill>
        <p:spPr>
          <a:xfrm>
            <a:off x="-1" y="1171575"/>
            <a:ext cx="9144000" cy="3552825"/>
          </a:xfrm>
          <a:prstGeom prst="rect">
            <a:avLst/>
          </a:prstGeom>
        </p:spPr>
      </p:pic>
      <p:cxnSp>
        <p:nvCxnSpPr>
          <p:cNvPr id="14" name="Straight Connector 13" hidden="1">
            <a:extLst>
              <a:ext uri="{FF2B5EF4-FFF2-40B4-BE49-F238E27FC236}">
                <a16:creationId xmlns:a16="http://schemas.microsoft.com/office/drawing/2014/main" id="{75133910-DFBA-487A-A015-3FB5F015F4BF}"/>
              </a:ext>
            </a:extLst>
          </p:cNvPr>
          <p:cNvCxnSpPr>
            <a:cxnSpLocks/>
          </p:cNvCxnSpPr>
          <p:nvPr/>
        </p:nvCxnSpPr>
        <p:spPr>
          <a:xfrm flipH="1">
            <a:off x="457200" y="3630118"/>
            <a:ext cx="3765735" cy="1"/>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hidden="1">
            <a:extLst>
              <a:ext uri="{FF2B5EF4-FFF2-40B4-BE49-F238E27FC236}">
                <a16:creationId xmlns:a16="http://schemas.microsoft.com/office/drawing/2014/main" id="{3F06F101-ED9A-4F40-821A-877E7789A66E}"/>
              </a:ext>
            </a:extLst>
          </p:cNvPr>
          <p:cNvCxnSpPr>
            <a:cxnSpLocks/>
          </p:cNvCxnSpPr>
          <p:nvPr/>
        </p:nvCxnSpPr>
        <p:spPr>
          <a:xfrm flipH="1">
            <a:off x="4921080" y="3630118"/>
            <a:ext cx="3765735" cy="1"/>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1D295CC3-88B1-4478-A0D4-58CA027F393B}"/>
              </a:ext>
            </a:extLst>
          </p:cNvPr>
          <p:cNvSpPr/>
          <p:nvPr/>
        </p:nvSpPr>
        <p:spPr>
          <a:xfrm>
            <a:off x="0" y="3517900"/>
            <a:ext cx="9144000" cy="1206501"/>
          </a:xfrm>
          <a:prstGeom prst="rect">
            <a:avLst/>
          </a:prstGeom>
          <a:solidFill>
            <a:schemeClr val="tx2">
              <a:alpha val="9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07000"/>
              </a:lnSpc>
              <a:spcAft>
                <a:spcPts val="800"/>
              </a:spcAft>
            </a:pPr>
            <a:r>
              <a:rPr lang="en-US" sz="2000" b="1" dirty="0">
                <a:solidFill>
                  <a:srgbClr val="FFFFFF"/>
                </a:solidFill>
                <a:latin typeface="+mn-lt"/>
                <a:cs typeface="Arial" panose="020B0604020202020204" pitchFamily="34" charset="0"/>
              </a:rPr>
              <a:t>We’re out to build better workplaces</a:t>
            </a:r>
            <a:br>
              <a:rPr lang="en-US" sz="2000" b="1" dirty="0">
                <a:solidFill>
                  <a:srgbClr val="FFFFFF"/>
                </a:solidFill>
                <a:latin typeface="+mn-lt"/>
                <a:cs typeface="Arial" panose="020B0604020202020204" pitchFamily="34" charset="0"/>
              </a:rPr>
            </a:br>
            <a:r>
              <a:rPr lang="en-US" sz="2000" b="1" dirty="0">
                <a:solidFill>
                  <a:srgbClr val="FFFFFF"/>
                </a:solidFill>
                <a:latin typeface="+mn-lt"/>
                <a:cs typeface="Arial" panose="020B0604020202020204" pitchFamily="34" charset="0"/>
              </a:rPr>
              <a:t>that will create a better world.</a:t>
            </a:r>
          </a:p>
        </p:txBody>
      </p:sp>
    </p:spTree>
    <p:extLst>
      <p:ext uri="{BB962C8B-B14F-4D97-AF65-F5344CB8AC3E}">
        <p14:creationId xmlns:p14="http://schemas.microsoft.com/office/powerpoint/2010/main" val="157353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outVertical)">
                                      <p:cBhvr>
                                        <p:cTn id="11" dur="500"/>
                                        <p:tgtEl>
                                          <p:spTgt spid="14"/>
                                        </p:tgtEl>
                                      </p:cBhvr>
                                    </p:animEffect>
                                  </p:childTnLst>
                                </p:cTn>
                              </p:par>
                            </p:childTnLst>
                          </p:cTn>
                        </p:par>
                        <p:par>
                          <p:cTn id="12" fill="hold">
                            <p:stCondLst>
                              <p:cond delay="1000"/>
                            </p:stCondLst>
                            <p:childTnLst>
                              <p:par>
                                <p:cTn id="13" presetID="16" presetClass="entr" presetSubtype="37"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outVertical)">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DE34B6-6784-E4DB-B0EF-097A1A29FB50}"/>
              </a:ext>
            </a:extLst>
          </p:cNvPr>
          <p:cNvSpPr>
            <a:spLocks noGrp="1"/>
          </p:cNvSpPr>
          <p:nvPr>
            <p:ph type="body" sz="quarter" idx="13"/>
          </p:nvPr>
        </p:nvSpPr>
        <p:spPr>
          <a:xfrm>
            <a:off x="612648" y="1188720"/>
            <a:ext cx="3544682" cy="559452"/>
          </a:xfrm>
        </p:spPr>
        <p:txBody>
          <a:bodyPr/>
          <a:lstStyle/>
          <a:p>
            <a:r>
              <a:rPr lang="en-US" sz="1600" dirty="0">
                <a:solidFill>
                  <a:srgbClr val="3A76CB"/>
                </a:solidFill>
              </a:rPr>
              <a:t>Christi Green is a Registered Nurse turned Human Resources professional who enjoys helping organizations enhance their ability to support their PEOPLE.  With 20+ years in HR, Christi is an empathetic leader advising and coaching leaders and teams and managing major organizational and strategic change.  Christi started her own HR and Leadership Consulting firm in 2022, Christi Green Consulting, LLC.</a:t>
            </a:r>
          </a:p>
        </p:txBody>
      </p:sp>
      <p:sp>
        <p:nvSpPr>
          <p:cNvPr id="4" name="Title 3">
            <a:extLst>
              <a:ext uri="{FF2B5EF4-FFF2-40B4-BE49-F238E27FC236}">
                <a16:creationId xmlns:a16="http://schemas.microsoft.com/office/drawing/2014/main" id="{5138247F-38FF-7CAE-B524-6A331EDAA7F6}"/>
              </a:ext>
            </a:extLst>
          </p:cNvPr>
          <p:cNvSpPr>
            <a:spLocks noGrp="1"/>
          </p:cNvSpPr>
          <p:nvPr>
            <p:ph type="ctrTitle"/>
          </p:nvPr>
        </p:nvSpPr>
        <p:spPr/>
        <p:txBody>
          <a:bodyPr/>
          <a:lstStyle/>
          <a:p>
            <a:r>
              <a:rPr lang="en-US" sz="3600" dirty="0">
                <a:solidFill>
                  <a:srgbClr val="3A76CB"/>
                </a:solidFill>
                <a:latin typeface="Arial" charset="0"/>
                <a:ea typeface="+mn-ea"/>
                <a:cs typeface="+mn-cs"/>
              </a:rPr>
              <a:t>More About Christi</a:t>
            </a:r>
            <a:endParaRPr lang="en-US" dirty="0"/>
          </a:p>
        </p:txBody>
      </p:sp>
      <p:sp>
        <p:nvSpPr>
          <p:cNvPr id="5" name="Slide Number Placeholder 4">
            <a:extLst>
              <a:ext uri="{FF2B5EF4-FFF2-40B4-BE49-F238E27FC236}">
                <a16:creationId xmlns:a16="http://schemas.microsoft.com/office/drawing/2014/main" id="{1DC63FB3-8F56-8557-FEBE-164301E7A474}"/>
              </a:ext>
            </a:extLst>
          </p:cNvPr>
          <p:cNvSpPr>
            <a:spLocks noGrp="1"/>
          </p:cNvSpPr>
          <p:nvPr>
            <p:ph type="sldNum" sz="quarter" idx="4"/>
          </p:nvPr>
        </p:nvSpPr>
        <p:spPr/>
        <p:txBody>
          <a:bodyPr/>
          <a:lstStyle/>
          <a:p>
            <a:fld id="{48954461-202F-6344-AC23-708D5D79AD63}" type="slidenum">
              <a:rPr lang="en-US" smtClean="0"/>
              <a:pPr/>
              <a:t>20</a:t>
            </a:fld>
            <a:endParaRPr lang="en-US"/>
          </a:p>
        </p:txBody>
      </p:sp>
      <p:pic>
        <p:nvPicPr>
          <p:cNvPr id="15" name="Picture Placeholder 14" descr="A picture containing person, wall, clothing, indoor&#10;&#10;Description automatically generated">
            <a:extLst>
              <a:ext uri="{FF2B5EF4-FFF2-40B4-BE49-F238E27FC236}">
                <a16:creationId xmlns:a16="http://schemas.microsoft.com/office/drawing/2014/main" id="{5E163B60-E554-D9A3-0C04-37E6C39C52AF}"/>
              </a:ext>
            </a:extLst>
          </p:cNvPr>
          <p:cNvPicPr>
            <a:picLocks noGrp="1" noChangeAspect="1"/>
          </p:cNvPicPr>
          <p:nvPr>
            <p:ph type="pic" sz="quarter" idx="15"/>
          </p:nvPr>
        </p:nvPicPr>
        <p:blipFill>
          <a:blip r:embed="rId2"/>
          <a:srcRect t="6292" b="6292"/>
          <a:stretch>
            <a:fillRect/>
          </a:stretch>
        </p:blipFill>
        <p:spPr>
          <a:xfrm>
            <a:off x="4792864" y="1188720"/>
            <a:ext cx="3893935" cy="3403918"/>
          </a:xfrm>
        </p:spPr>
      </p:pic>
    </p:spTree>
    <p:extLst>
      <p:ext uri="{BB962C8B-B14F-4D97-AF65-F5344CB8AC3E}">
        <p14:creationId xmlns:p14="http://schemas.microsoft.com/office/powerpoint/2010/main" val="244425472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ogo&#10;&#10;Description automatically generated">
            <a:extLst>
              <a:ext uri="{FF2B5EF4-FFF2-40B4-BE49-F238E27FC236}">
                <a16:creationId xmlns:a16="http://schemas.microsoft.com/office/drawing/2014/main" id="{F310801A-4300-4CBA-8666-B24A2F56B590}"/>
              </a:ext>
            </a:extLst>
          </p:cNvPr>
          <p:cNvPicPr>
            <a:picLocks noChangeAspect="1"/>
          </p:cNvPicPr>
          <p:nvPr/>
        </p:nvPicPr>
        <p:blipFill>
          <a:blip r:embed="rId3">
            <a:duotone>
              <a:schemeClr val="accent1">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2470609" y="3524188"/>
            <a:ext cx="3979527" cy="1290030"/>
          </a:xfrm>
          <a:prstGeom prst="rect">
            <a:avLst/>
          </a:prstGeom>
        </p:spPr>
      </p:pic>
      <p:sp>
        <p:nvSpPr>
          <p:cNvPr id="4" name="Text Placeholder 3">
            <a:extLst>
              <a:ext uri="{FF2B5EF4-FFF2-40B4-BE49-F238E27FC236}">
                <a16:creationId xmlns:a16="http://schemas.microsoft.com/office/drawing/2014/main" id="{87309D07-8AC5-4C72-99A6-36148D933EA7}"/>
              </a:ext>
            </a:extLst>
          </p:cNvPr>
          <p:cNvSpPr>
            <a:spLocks noGrp="1"/>
          </p:cNvSpPr>
          <p:nvPr>
            <p:ph type="body" sz="quarter" idx="13"/>
          </p:nvPr>
        </p:nvSpPr>
        <p:spPr>
          <a:xfrm>
            <a:off x="726947" y="1708746"/>
            <a:ext cx="3845052" cy="2656197"/>
          </a:xfrm>
        </p:spPr>
        <p:txBody>
          <a:bodyPr/>
          <a:lstStyle/>
          <a:p>
            <a:pPr marL="285750" indent="-285750">
              <a:buFont typeface="Wingdings" panose="05000000000000000000" pitchFamily="2" charset="2"/>
              <a:buChar char="ü"/>
            </a:pPr>
            <a:r>
              <a:rPr lang="en-US" sz="1800" dirty="0">
                <a:solidFill>
                  <a:srgbClr val="3A76CB"/>
                </a:solidFill>
              </a:rPr>
              <a:t>Assistant Treasurer</a:t>
            </a:r>
          </a:p>
          <a:p>
            <a:pPr marL="285750" indent="-285750">
              <a:buFont typeface="Wingdings" panose="05000000000000000000" pitchFamily="2" charset="2"/>
              <a:buChar char="ü"/>
            </a:pPr>
            <a:r>
              <a:rPr lang="en-US" sz="1800" dirty="0">
                <a:solidFill>
                  <a:srgbClr val="3A76CB"/>
                </a:solidFill>
              </a:rPr>
              <a:t>College Relations</a:t>
            </a:r>
          </a:p>
          <a:p>
            <a:endParaRPr lang="en-US" sz="1600" dirty="0">
              <a:solidFill>
                <a:srgbClr val="3A76CB"/>
              </a:solidFill>
            </a:endParaRPr>
          </a:p>
        </p:txBody>
      </p:sp>
      <p:sp>
        <p:nvSpPr>
          <p:cNvPr id="7" name="Title 1">
            <a:extLst>
              <a:ext uri="{FF2B5EF4-FFF2-40B4-BE49-F238E27FC236}">
                <a16:creationId xmlns:a16="http://schemas.microsoft.com/office/drawing/2014/main" id="{9F1C875D-1F1C-A218-8D7B-5D4C1CDFEEF4}"/>
              </a:ext>
            </a:extLst>
          </p:cNvPr>
          <p:cNvSpPr>
            <a:spLocks noGrp="1"/>
          </p:cNvSpPr>
          <p:nvPr>
            <p:ph type="ctrTitle"/>
          </p:nvPr>
        </p:nvSpPr>
        <p:spPr/>
        <p:txBody>
          <a:bodyPr anchor="b">
            <a:noAutofit/>
          </a:bodyPr>
          <a:lstStyle/>
          <a:p>
            <a:pPr algn="ctr">
              <a:lnSpc>
                <a:spcPct val="90000"/>
              </a:lnSpc>
            </a:pPr>
            <a:r>
              <a:rPr lang="en-US" sz="3600" b="0" dirty="0">
                <a:solidFill>
                  <a:srgbClr val="3A76CB"/>
                </a:solidFill>
              </a:rPr>
              <a:t>Interested in becoming more </a:t>
            </a:r>
            <a:br>
              <a:rPr lang="en-US" sz="3600" b="0" dirty="0">
                <a:solidFill>
                  <a:srgbClr val="3A76CB"/>
                </a:solidFill>
              </a:rPr>
            </a:br>
            <a:r>
              <a:rPr lang="en-US" sz="3600" b="0" dirty="0">
                <a:solidFill>
                  <a:srgbClr val="3A76CB"/>
                </a:solidFill>
              </a:rPr>
              <a:t>involved with SHRA?</a:t>
            </a:r>
          </a:p>
        </p:txBody>
      </p:sp>
      <p:sp>
        <p:nvSpPr>
          <p:cNvPr id="11" name="Text Placeholder 10">
            <a:extLst>
              <a:ext uri="{FF2B5EF4-FFF2-40B4-BE49-F238E27FC236}">
                <a16:creationId xmlns:a16="http://schemas.microsoft.com/office/drawing/2014/main" id="{E1D77B83-FECA-49EA-93A2-5017E949D55C}"/>
              </a:ext>
            </a:extLst>
          </p:cNvPr>
          <p:cNvSpPr>
            <a:spLocks noGrp="1"/>
          </p:cNvSpPr>
          <p:nvPr>
            <p:ph type="body" sz="quarter" idx="19"/>
          </p:nvPr>
        </p:nvSpPr>
        <p:spPr/>
        <p:txBody>
          <a:bodyPr/>
          <a:lstStyle/>
          <a:p>
            <a:pPr algn="ctr"/>
            <a:r>
              <a:rPr lang="en-US" sz="2000" b="1" dirty="0">
                <a:solidFill>
                  <a:srgbClr val="22B7A4"/>
                </a:solidFill>
              </a:rPr>
              <a:t>We’d love to talk with you about our current Volunteer positions!</a:t>
            </a:r>
          </a:p>
        </p:txBody>
      </p:sp>
      <p:sp>
        <p:nvSpPr>
          <p:cNvPr id="5" name="Slide Number Placeholder 4">
            <a:extLst>
              <a:ext uri="{FF2B5EF4-FFF2-40B4-BE49-F238E27FC236}">
                <a16:creationId xmlns:a16="http://schemas.microsoft.com/office/drawing/2014/main" id="{82CFF9C0-139F-7FE3-5A84-89FDC19D8B08}"/>
              </a:ext>
            </a:extLst>
          </p:cNvPr>
          <p:cNvSpPr>
            <a:spLocks noGrp="1"/>
          </p:cNvSpPr>
          <p:nvPr>
            <p:ph type="sldNum" sz="quarter" idx="4"/>
          </p:nvPr>
        </p:nvSpPr>
        <p:spPr/>
        <p:txBody>
          <a:bodyPr/>
          <a:lstStyle/>
          <a:p>
            <a:fld id="{48954461-202F-6344-AC23-708D5D79AD63}" type="slidenum">
              <a:rPr lang="en-US" smtClean="0"/>
              <a:pPr/>
              <a:t>21</a:t>
            </a:fld>
            <a:endParaRPr lang="en-US" dirty="0"/>
          </a:p>
        </p:txBody>
      </p:sp>
      <p:sp>
        <p:nvSpPr>
          <p:cNvPr id="10" name="TextBox 9">
            <a:extLst>
              <a:ext uri="{FF2B5EF4-FFF2-40B4-BE49-F238E27FC236}">
                <a16:creationId xmlns:a16="http://schemas.microsoft.com/office/drawing/2014/main" id="{E868E753-3008-ABBA-FAAF-C78FD0E7FE43}"/>
              </a:ext>
            </a:extLst>
          </p:cNvPr>
          <p:cNvSpPr txBox="1"/>
          <p:nvPr/>
        </p:nvSpPr>
        <p:spPr>
          <a:xfrm>
            <a:off x="423312" y="4047410"/>
            <a:ext cx="8818075" cy="369332"/>
          </a:xfrm>
          <a:prstGeom prst="rect">
            <a:avLst/>
          </a:prstGeom>
          <a:noFill/>
        </p:spPr>
        <p:txBody>
          <a:bodyPr wrap="square" rtlCol="0">
            <a:spAutoFit/>
          </a:bodyPr>
          <a:lstStyle/>
          <a:p>
            <a:pPr algn="ctr"/>
            <a:endParaRPr lang="en-US" dirty="0">
              <a:solidFill>
                <a:srgbClr val="293C61"/>
              </a:solidFill>
            </a:endParaRPr>
          </a:p>
        </p:txBody>
      </p:sp>
      <p:sp>
        <p:nvSpPr>
          <p:cNvPr id="8" name="Text Placeholder 2">
            <a:extLst>
              <a:ext uri="{FF2B5EF4-FFF2-40B4-BE49-F238E27FC236}">
                <a16:creationId xmlns:a16="http://schemas.microsoft.com/office/drawing/2014/main" id="{1D70DC37-9A28-1FE7-7E2D-A3EF1AE88AE4}"/>
              </a:ext>
            </a:extLst>
          </p:cNvPr>
          <p:cNvSpPr txBox="1">
            <a:spLocks/>
          </p:cNvSpPr>
          <p:nvPr/>
        </p:nvSpPr>
        <p:spPr>
          <a:xfrm>
            <a:off x="211153" y="1594593"/>
            <a:ext cx="8498438" cy="1514269"/>
          </a:xfrm>
          <a:prstGeom prst="rect">
            <a:avLst/>
          </a:prstGeom>
        </p:spPr>
        <p:txBody>
          <a:bodyPr>
            <a:normAutofit/>
          </a:bodyPr>
          <a:lstStyle>
            <a:lvl1pPr marL="341289" indent="-341289" algn="l" defTabSz="455579"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1307" indent="-284142" algn="l" defTabSz="455579"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1329" indent="-226997" algn="l" defTabSz="455579"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598493" indent="-226997" algn="l" defTabSz="455579"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5659" indent="-226997" algn="l" defTabSz="455579"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sz="2800" i="1" dirty="0">
              <a:solidFill>
                <a:srgbClr val="22B7A4"/>
              </a:solidFill>
            </a:endParaRPr>
          </a:p>
        </p:txBody>
      </p:sp>
      <p:sp>
        <p:nvSpPr>
          <p:cNvPr id="18" name="Text Placeholder 3">
            <a:extLst>
              <a:ext uri="{FF2B5EF4-FFF2-40B4-BE49-F238E27FC236}">
                <a16:creationId xmlns:a16="http://schemas.microsoft.com/office/drawing/2014/main" id="{088E47E6-0211-41EE-B395-B88D30FF2D01}"/>
              </a:ext>
            </a:extLst>
          </p:cNvPr>
          <p:cNvSpPr txBox="1">
            <a:spLocks/>
          </p:cNvSpPr>
          <p:nvPr/>
        </p:nvSpPr>
        <p:spPr>
          <a:xfrm>
            <a:off x="4571999" y="1725391"/>
            <a:ext cx="3845052" cy="1621290"/>
          </a:xfrm>
          <a:prstGeom prst="rect">
            <a:avLst/>
          </a:prstGeom>
        </p:spPr>
        <p:txBody>
          <a:bodyPr vert="horz"/>
          <a:lstStyle>
            <a:lvl1pPr marL="0" marR="0" indent="0" algn="l" defTabSz="457155" rtl="0" eaLnBrk="1" fontAlgn="auto" latinLnBrk="0" hangingPunct="1">
              <a:lnSpc>
                <a:spcPct val="110000"/>
              </a:lnSpc>
              <a:spcBef>
                <a:spcPct val="20000"/>
              </a:spcBef>
              <a:spcAft>
                <a:spcPts val="1200"/>
              </a:spcAft>
              <a:buClrTx/>
              <a:buSzTx/>
              <a:buFontTx/>
              <a:buNone/>
              <a:tabLst/>
              <a:defRPr sz="1100" kern="1200">
                <a:solidFill>
                  <a:srgbClr val="595959"/>
                </a:solidFill>
                <a:latin typeface="+mn-lt"/>
                <a:ea typeface="+mn-ea"/>
                <a:cs typeface="+mn-cs"/>
              </a:defRPr>
            </a:lvl1pPr>
            <a:lvl2pPr marL="457155" indent="0" algn="l" defTabSz="455579" rtl="0" eaLnBrk="1" fontAlgn="base" hangingPunct="1">
              <a:spcBef>
                <a:spcPct val="20000"/>
              </a:spcBef>
              <a:spcAft>
                <a:spcPct val="0"/>
              </a:spcAft>
              <a:buFont typeface="Arial"/>
              <a:buNone/>
              <a:defRPr sz="2800" kern="1200">
                <a:solidFill>
                  <a:schemeClr val="tx1"/>
                </a:solidFill>
                <a:latin typeface="+mn-lt"/>
                <a:ea typeface="+mn-ea"/>
                <a:cs typeface="+mn-cs"/>
              </a:defRPr>
            </a:lvl2pPr>
            <a:lvl3pPr marL="914309" indent="0" algn="l" defTabSz="455579" rtl="0" eaLnBrk="1" fontAlgn="base" hangingPunct="1">
              <a:spcBef>
                <a:spcPct val="20000"/>
              </a:spcBef>
              <a:spcAft>
                <a:spcPct val="0"/>
              </a:spcAft>
              <a:buFont typeface="Arial"/>
              <a:buNone/>
              <a:defRPr sz="2400" kern="1200">
                <a:solidFill>
                  <a:schemeClr val="tx1"/>
                </a:solidFill>
                <a:latin typeface="+mn-lt"/>
                <a:ea typeface="+mn-ea"/>
                <a:cs typeface="+mn-cs"/>
              </a:defRPr>
            </a:lvl3pPr>
            <a:lvl4pPr marL="1542896" indent="-171434" algn="l" defTabSz="455579" rtl="0" eaLnBrk="1" fontAlgn="base" hangingPunct="1">
              <a:spcBef>
                <a:spcPct val="20000"/>
              </a:spcBef>
              <a:spcAft>
                <a:spcPct val="0"/>
              </a:spcAft>
              <a:buFont typeface="Arial"/>
              <a:buChar char="•"/>
              <a:defRPr sz="2000" kern="1200">
                <a:solidFill>
                  <a:schemeClr val="tx1"/>
                </a:solidFill>
                <a:latin typeface="+mn-lt"/>
                <a:ea typeface="+mn-ea"/>
                <a:cs typeface="+mn-cs"/>
              </a:defRPr>
            </a:lvl4pPr>
            <a:lvl5pPr marL="2000051" indent="-171434" algn="l" defTabSz="455579" rtl="0" eaLnBrk="1" fontAlgn="base" hangingPunct="1">
              <a:spcBef>
                <a:spcPct val="20000"/>
              </a:spcBef>
              <a:spcAft>
                <a:spcPct val="0"/>
              </a:spcAft>
              <a:buFont typeface="Arial"/>
              <a:buChar char="•"/>
              <a:defRPr sz="20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Wingdings" panose="05000000000000000000" pitchFamily="2" charset="2"/>
              <a:buChar char="ü"/>
            </a:pPr>
            <a:r>
              <a:rPr lang="en-US" sz="1800" dirty="0">
                <a:solidFill>
                  <a:srgbClr val="3A76CB"/>
                </a:solidFill>
              </a:rPr>
              <a:t>Workforce Readiness</a:t>
            </a:r>
          </a:p>
          <a:p>
            <a:pPr marL="285750" indent="-285750">
              <a:buFont typeface="Wingdings" panose="05000000000000000000" pitchFamily="2" charset="2"/>
              <a:buChar char="ü"/>
            </a:pPr>
            <a:r>
              <a:rPr lang="en-US" sz="1800" dirty="0">
                <a:solidFill>
                  <a:srgbClr val="3A76CB"/>
                </a:solidFill>
              </a:rPr>
              <a:t>Membership</a:t>
            </a:r>
          </a:p>
        </p:txBody>
      </p:sp>
      <p:sp>
        <p:nvSpPr>
          <p:cNvPr id="21" name="TextBox 20">
            <a:extLst>
              <a:ext uri="{FF2B5EF4-FFF2-40B4-BE49-F238E27FC236}">
                <a16:creationId xmlns:a16="http://schemas.microsoft.com/office/drawing/2014/main" id="{CFBE882A-6AD6-4298-9398-87C56DF6BCC2}"/>
              </a:ext>
            </a:extLst>
          </p:cNvPr>
          <p:cNvSpPr txBox="1"/>
          <p:nvPr/>
        </p:nvSpPr>
        <p:spPr>
          <a:xfrm>
            <a:off x="1180792" y="3548907"/>
            <a:ext cx="6462777" cy="369332"/>
          </a:xfrm>
          <a:prstGeom prst="rect">
            <a:avLst/>
          </a:prstGeom>
          <a:noFill/>
        </p:spPr>
        <p:txBody>
          <a:bodyPr wrap="square" rtlCol="0">
            <a:spAutoFit/>
          </a:bodyPr>
          <a:lstStyle/>
          <a:p>
            <a:pPr marL="285750" marR="0" lvl="0" indent="-285750" algn="l" defTabSz="457200" rtl="0" eaLnBrk="0" fontAlgn="base" latinLnBrk="0" hangingPunct="0">
              <a:lnSpc>
                <a:spcPct val="100000"/>
              </a:lnSpc>
              <a:spcBef>
                <a:spcPct val="0"/>
              </a:spcBef>
              <a:spcAft>
                <a:spcPct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srgbClr val="22B7A4"/>
                </a:solidFill>
                <a:effectLst/>
                <a:uLnTx/>
                <a:uFillTx/>
                <a:latin typeface="Arial" charset="0"/>
                <a:ea typeface="+mn-ea"/>
                <a:cs typeface="+mn-cs"/>
              </a:rPr>
              <a:t>Contact Daniela Bellitta-O’Neill at </a:t>
            </a:r>
            <a:r>
              <a:rPr kumimoji="0" lang="en-US" sz="1800" b="0" i="0" u="none" strike="noStrike" kern="1200" cap="none" spc="0" normalizeH="0" baseline="0" noProof="0" dirty="0">
                <a:ln>
                  <a:noFill/>
                </a:ln>
                <a:solidFill>
                  <a:srgbClr val="22B7A4"/>
                </a:solidFill>
                <a:effectLst/>
                <a:uLnTx/>
                <a:uFillTx/>
                <a:latin typeface="Arial" charset="0"/>
                <a:ea typeface="+mn-ea"/>
                <a:cs typeface="+mn-cs"/>
                <a:hlinkClick r:id="rId5">
                  <a:extLst>
                    <a:ext uri="{A12FA001-AC4F-418D-AE19-62706E023703}">
                      <ahyp:hlinkClr xmlns:ahyp="http://schemas.microsoft.com/office/drawing/2018/hyperlinkcolor" val="tx"/>
                    </a:ext>
                  </a:extLst>
                </a:hlinkClick>
              </a:rPr>
              <a:t>d.oneill@fedex.com </a:t>
            </a:r>
            <a:endParaRPr kumimoji="0" lang="en-US" sz="1800" b="0" i="0" u="none" strike="noStrike" kern="1200" cap="none" spc="0" normalizeH="0" baseline="0" noProof="0" dirty="0">
              <a:ln>
                <a:noFill/>
              </a:ln>
              <a:solidFill>
                <a:srgbClr val="22B7A4"/>
              </a:solidFill>
              <a:effectLst/>
              <a:uLnTx/>
              <a:uFillTx/>
              <a:latin typeface="Arial" charset="0"/>
              <a:ea typeface="+mn-ea"/>
              <a:cs typeface="+mn-cs"/>
            </a:endParaRPr>
          </a:p>
        </p:txBody>
      </p:sp>
    </p:spTree>
    <p:extLst>
      <p:ext uri="{BB962C8B-B14F-4D97-AF65-F5344CB8AC3E}">
        <p14:creationId xmlns:p14="http://schemas.microsoft.com/office/powerpoint/2010/main" val="33076090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2CFF9C0-139F-7FE3-5A84-89FDC19D8B08}"/>
              </a:ext>
            </a:extLst>
          </p:cNvPr>
          <p:cNvSpPr>
            <a:spLocks noGrp="1"/>
          </p:cNvSpPr>
          <p:nvPr>
            <p:ph type="sldNum" sz="quarter" idx="4"/>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48954461-202F-6344-AC23-708D5D79AD63}" type="slidenum">
              <a:rPr kumimoji="0" lang="en-US" sz="700" b="0" i="0" u="none" strike="noStrike" kern="1200" cap="none" spc="0" normalizeH="0" baseline="0" noProof="0" smtClean="0">
                <a:ln>
                  <a:noFill/>
                </a:ln>
                <a:solidFill>
                  <a:srgbClr val="293C61"/>
                </a:solidFill>
                <a:effectLst/>
                <a:uLnTx/>
                <a:uFillTx/>
                <a:latin typeface="Arial" panose="020B0604020202020204" pitchFamily="34" charset="0"/>
                <a:ea typeface="+mn-ea"/>
                <a:cs typeface="Arial" panose="020B0604020202020204" pitchFamily="34" charset="0"/>
              </a:rPr>
              <a:pPr marL="0" marR="0" lvl="0" indent="0" algn="l" defTabSz="457200" rtl="0" eaLnBrk="0" fontAlgn="base" latinLnBrk="0" hangingPunct="0">
                <a:lnSpc>
                  <a:spcPct val="100000"/>
                </a:lnSpc>
                <a:spcBef>
                  <a:spcPct val="0"/>
                </a:spcBef>
                <a:spcAft>
                  <a:spcPct val="0"/>
                </a:spcAft>
                <a:buClrTx/>
                <a:buSzTx/>
                <a:buFontTx/>
                <a:buNone/>
                <a:tabLst/>
                <a:defRPr/>
              </a:pPr>
              <a:t>22</a:t>
            </a:fld>
            <a:endParaRPr kumimoji="0" lang="en-US" sz="700" b="0" i="0" u="none" strike="noStrike" kern="1200" cap="none" spc="0" normalizeH="0" baseline="0" noProof="0" dirty="0">
              <a:ln>
                <a:noFill/>
              </a:ln>
              <a:solidFill>
                <a:srgbClr val="293C61"/>
              </a:solidFill>
              <a:effectLst/>
              <a:uLnTx/>
              <a:uFillTx/>
              <a:latin typeface="Arial" panose="020B0604020202020204" pitchFamily="34" charset="0"/>
              <a:ea typeface="+mn-ea"/>
              <a:cs typeface="Arial" panose="020B0604020202020204" pitchFamily="34" charset="0"/>
            </a:endParaRPr>
          </a:p>
        </p:txBody>
      </p:sp>
      <p:sp>
        <p:nvSpPr>
          <p:cNvPr id="6" name="Title 1">
            <a:extLst>
              <a:ext uri="{FF2B5EF4-FFF2-40B4-BE49-F238E27FC236}">
                <a16:creationId xmlns:a16="http://schemas.microsoft.com/office/drawing/2014/main" id="{B8690228-A662-0646-606A-77981508EB58}"/>
              </a:ext>
            </a:extLst>
          </p:cNvPr>
          <p:cNvSpPr>
            <a:spLocks noGrp="1"/>
          </p:cNvSpPr>
          <p:nvPr>
            <p:ph type="ctrTitle"/>
          </p:nvPr>
        </p:nvSpPr>
        <p:spPr>
          <a:xfrm>
            <a:off x="530224" y="590550"/>
            <a:ext cx="8159750" cy="2365375"/>
          </a:xfrm>
        </p:spPr>
        <p:txBody>
          <a:bodyPr/>
          <a:lstStyle/>
          <a:p>
            <a:pPr algn="ctr"/>
            <a:r>
              <a:rPr lang="en-US" sz="4000" dirty="0">
                <a:solidFill>
                  <a:srgbClr val="3A76CB"/>
                </a:solidFill>
              </a:rPr>
              <a:t>New England Weather Alert</a:t>
            </a:r>
            <a:r>
              <a:rPr lang="en-US" sz="4000" b="1" dirty="0">
                <a:solidFill>
                  <a:srgbClr val="3A76CB"/>
                </a:solidFill>
              </a:rPr>
              <a:t>!</a:t>
            </a:r>
            <a:br>
              <a:rPr lang="en-US" sz="4000" b="1" dirty="0">
                <a:solidFill>
                  <a:srgbClr val="2496DF"/>
                </a:solidFill>
              </a:rPr>
            </a:br>
            <a:endParaRPr lang="en-US" sz="4000" dirty="0">
              <a:solidFill>
                <a:srgbClr val="2496DF"/>
              </a:solidFill>
            </a:endParaRPr>
          </a:p>
        </p:txBody>
      </p:sp>
      <p:sp>
        <p:nvSpPr>
          <p:cNvPr id="7" name="Rectangle 6">
            <a:extLst>
              <a:ext uri="{FF2B5EF4-FFF2-40B4-BE49-F238E27FC236}">
                <a16:creationId xmlns:a16="http://schemas.microsoft.com/office/drawing/2014/main" id="{7C536957-23ED-29E6-54D2-0FB6319F02ED}"/>
              </a:ext>
            </a:extLst>
          </p:cNvPr>
          <p:cNvSpPr/>
          <p:nvPr/>
        </p:nvSpPr>
        <p:spPr>
          <a:xfrm>
            <a:off x="1006474" y="1345236"/>
            <a:ext cx="7131051" cy="2677656"/>
          </a:xfrm>
          <a:prstGeom prst="rect">
            <a:avLst/>
          </a:prstGeom>
          <a:noFill/>
          <a:ln>
            <a:noFill/>
          </a:ln>
        </p:spPr>
        <p:txBody>
          <a:bodyPr wrap="square" lIns="91440" tIns="45720" rIns="91440" bIns="4572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2800" dirty="0">
                <a:ln w="12700" cmpd="sng">
                  <a:solidFill>
                    <a:srgbClr val="22B7A4"/>
                  </a:solidFill>
                  <a:prstDash val="solid"/>
                </a:ln>
                <a:solidFill>
                  <a:srgbClr val="22B7A4"/>
                </a:solidFill>
              </a:rPr>
              <a:t>Winter programs </a:t>
            </a:r>
            <a:r>
              <a:rPr lang="en-US" sz="2800" i="1" dirty="0">
                <a:ln w="12700" cmpd="sng">
                  <a:solidFill>
                    <a:srgbClr val="22B7A4"/>
                  </a:solidFill>
                  <a:prstDash val="solid"/>
                </a:ln>
                <a:solidFill>
                  <a:srgbClr val="22B7A4"/>
                </a:solidFill>
              </a:rPr>
              <a:t>may </a:t>
            </a:r>
            <a:r>
              <a:rPr lang="en-US" sz="2800" dirty="0">
                <a:ln w="12700" cmpd="sng">
                  <a:solidFill>
                    <a:srgbClr val="22B7A4"/>
                  </a:solidFill>
                  <a:prstDash val="solid"/>
                </a:ln>
                <a:solidFill>
                  <a:srgbClr val="22B7A4"/>
                </a:solidFill>
              </a:rPr>
              <a:t>be affected by inclement weather. </a:t>
            </a:r>
          </a:p>
          <a:p>
            <a:pPr marL="0" marR="0" lvl="0" indent="0" algn="ctr" defTabSz="457200" rtl="0" eaLnBrk="0" fontAlgn="base" latinLnBrk="0" hangingPunct="0">
              <a:lnSpc>
                <a:spcPct val="100000"/>
              </a:lnSpc>
              <a:spcBef>
                <a:spcPct val="0"/>
              </a:spcBef>
              <a:spcAft>
                <a:spcPct val="0"/>
              </a:spcAft>
              <a:buClrTx/>
              <a:buSzTx/>
              <a:buFontTx/>
              <a:buNone/>
              <a:tabLst/>
              <a:defRPr/>
            </a:pPr>
            <a:r>
              <a:rPr lang="en-US" sz="2800" dirty="0">
                <a:ln w="12700" cmpd="sng">
                  <a:solidFill>
                    <a:srgbClr val="22B7A4"/>
                  </a:solidFill>
                  <a:prstDash val="solid"/>
                </a:ln>
                <a:solidFill>
                  <a:srgbClr val="22B7A4"/>
                </a:solidFill>
              </a:rPr>
              <a:t>  </a:t>
            </a:r>
            <a:endParaRPr kumimoji="0" lang="en-US" sz="2800" u="none" strike="noStrike" kern="1200" cap="none" spc="0" normalizeH="0" baseline="0" noProof="0" dirty="0">
              <a:ln w="12700" cmpd="sng">
                <a:solidFill>
                  <a:srgbClr val="22B7A4"/>
                </a:solidFill>
                <a:prstDash val="solid"/>
              </a:ln>
              <a:solidFill>
                <a:srgbClr val="22B7A4"/>
              </a:solidFill>
              <a:effectLst/>
              <a:uLnTx/>
              <a:uFillTx/>
              <a:latin typeface="Arial" charset="0"/>
              <a:ea typeface="+mn-ea"/>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i="0" u="none" strike="noStrike" kern="1200" cap="none" spc="0" normalizeH="0" baseline="0" noProof="0" dirty="0">
                <a:ln w="12700" cmpd="sng">
                  <a:solidFill>
                    <a:srgbClr val="293C61"/>
                  </a:solidFill>
                  <a:prstDash val="solid"/>
                </a:ln>
                <a:solidFill>
                  <a:srgbClr val="293C61"/>
                </a:solidFill>
                <a:effectLst/>
                <a:uLnTx/>
                <a:uFillTx/>
                <a:latin typeface="Arial" charset="0"/>
                <a:ea typeface="+mn-ea"/>
                <a:cs typeface="+mn-cs"/>
              </a:rPr>
              <a:t>In person meetings will be cancelled if Portsmouth Schools are closed.  </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i="0" u="none" strike="noStrike" kern="1200" cap="none" spc="0" normalizeH="0" baseline="0" noProof="0" dirty="0">
              <a:ln w="12700" cmpd="sng">
                <a:solidFill>
                  <a:srgbClr val="293C61"/>
                </a:solidFill>
                <a:prstDash val="solid"/>
              </a:ln>
              <a:solidFill>
                <a:srgbClr val="293C61"/>
              </a:solidFill>
              <a:effectLst/>
              <a:uLnTx/>
              <a:uFillTx/>
              <a:latin typeface="Arial" charset="0"/>
              <a:ea typeface="+mn-ea"/>
              <a:cs typeface="+mn-cs"/>
            </a:endParaRPr>
          </a:p>
        </p:txBody>
      </p:sp>
      <p:pic>
        <p:nvPicPr>
          <p:cNvPr id="9" name="Graphic 8" descr="Snow with solid fill">
            <a:extLst>
              <a:ext uri="{FF2B5EF4-FFF2-40B4-BE49-F238E27FC236}">
                <a16:creationId xmlns:a16="http://schemas.microsoft.com/office/drawing/2014/main" id="{78F68297-88A1-1A80-37DD-D174B329EC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173" y="976049"/>
            <a:ext cx="914400" cy="914400"/>
          </a:xfrm>
          <a:prstGeom prst="rect">
            <a:avLst/>
          </a:prstGeom>
        </p:spPr>
      </p:pic>
    </p:spTree>
    <p:extLst>
      <p:ext uri="{BB962C8B-B14F-4D97-AF65-F5344CB8AC3E}">
        <p14:creationId xmlns:p14="http://schemas.microsoft.com/office/powerpoint/2010/main" val="14437430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0B38EC0-32A0-48D0-AA18-D41D3BEE308C}"/>
              </a:ext>
            </a:extLst>
          </p:cNvPr>
          <p:cNvSpPr>
            <a:spLocks noGrp="1"/>
          </p:cNvSpPr>
          <p:nvPr>
            <p:ph type="sldNum" sz="quarter" idx="4"/>
          </p:nvPr>
        </p:nvSpPr>
        <p:spPr/>
        <p:txBody>
          <a:bodyPr/>
          <a:lstStyle/>
          <a:p>
            <a:fld id="{48954461-202F-6344-AC23-708D5D79AD63}" type="slidenum">
              <a:rPr lang="en-US" smtClean="0"/>
              <a:pPr/>
              <a:t>23</a:t>
            </a:fld>
            <a:endParaRPr lang="en-US" dirty="0"/>
          </a:p>
        </p:txBody>
      </p:sp>
      <p:sp>
        <p:nvSpPr>
          <p:cNvPr id="13" name="Title 1">
            <a:extLst>
              <a:ext uri="{FF2B5EF4-FFF2-40B4-BE49-F238E27FC236}">
                <a16:creationId xmlns:a16="http://schemas.microsoft.com/office/drawing/2014/main" id="{8272F0E1-FDF0-5FB3-1AC3-2CDE4E54DBCA}"/>
              </a:ext>
            </a:extLst>
          </p:cNvPr>
          <p:cNvSpPr txBox="1">
            <a:spLocks/>
          </p:cNvSpPr>
          <p:nvPr/>
        </p:nvSpPr>
        <p:spPr>
          <a:xfrm>
            <a:off x="1485900" y="228600"/>
            <a:ext cx="6172200" cy="1328738"/>
          </a:xfrm>
          <a:prstGeom prst="rect">
            <a:avLst/>
          </a:prstGeom>
        </p:spPr>
        <p:txBody>
          <a:bodyPr tIns="0" anchor="t" anchorCtr="0">
            <a:normAutofit/>
          </a:bodyPr>
          <a:lstStyle>
            <a:lvl1pPr algn="l" defTabSz="455579" rtl="0" eaLnBrk="1" fontAlgn="base" hangingPunct="1">
              <a:lnSpc>
                <a:spcPts val="3340"/>
              </a:lnSpc>
              <a:spcBef>
                <a:spcPct val="0"/>
              </a:spcBef>
              <a:spcAft>
                <a:spcPct val="0"/>
              </a:spcAft>
              <a:defRPr sz="2000" b="1" i="0" kern="1200" baseline="0">
                <a:solidFill>
                  <a:schemeClr val="accent1"/>
                </a:solidFill>
                <a:latin typeface="+mj-lt"/>
                <a:ea typeface="Arial Black" charset="0"/>
                <a:cs typeface="Arial Black" charset="0"/>
              </a:defRPr>
            </a:lvl1pPr>
            <a:lvl2pPr algn="ctr" defTabSz="455579" rtl="0" eaLnBrk="1" fontAlgn="base" hangingPunct="1">
              <a:spcBef>
                <a:spcPct val="0"/>
              </a:spcBef>
              <a:spcAft>
                <a:spcPct val="0"/>
              </a:spcAft>
              <a:defRPr sz="4400">
                <a:solidFill>
                  <a:schemeClr val="tx1"/>
                </a:solidFill>
                <a:latin typeface="Arial" charset="0"/>
              </a:defRPr>
            </a:lvl2pPr>
            <a:lvl3pPr algn="ctr" defTabSz="455579" rtl="0" eaLnBrk="1" fontAlgn="base" hangingPunct="1">
              <a:spcBef>
                <a:spcPct val="0"/>
              </a:spcBef>
              <a:spcAft>
                <a:spcPct val="0"/>
              </a:spcAft>
              <a:defRPr sz="4400">
                <a:solidFill>
                  <a:schemeClr val="tx1"/>
                </a:solidFill>
                <a:latin typeface="Arial" charset="0"/>
              </a:defRPr>
            </a:lvl3pPr>
            <a:lvl4pPr algn="ctr" defTabSz="455579" rtl="0" eaLnBrk="1" fontAlgn="base" hangingPunct="1">
              <a:spcBef>
                <a:spcPct val="0"/>
              </a:spcBef>
              <a:spcAft>
                <a:spcPct val="0"/>
              </a:spcAft>
              <a:defRPr sz="4400">
                <a:solidFill>
                  <a:schemeClr val="tx1"/>
                </a:solidFill>
                <a:latin typeface="Arial" charset="0"/>
              </a:defRPr>
            </a:lvl4pPr>
            <a:lvl5pPr algn="ctr" defTabSz="455579" rtl="0" eaLnBrk="1" fontAlgn="base" hangingPunct="1">
              <a:spcBef>
                <a:spcPct val="0"/>
              </a:spcBef>
              <a:spcAft>
                <a:spcPct val="0"/>
              </a:spcAft>
              <a:defRPr sz="4400">
                <a:solidFill>
                  <a:schemeClr val="tx1"/>
                </a:solidFill>
                <a:latin typeface="Arial" charset="0"/>
              </a:defRPr>
            </a:lvl5pPr>
            <a:lvl6pPr marL="457167" algn="ctr" defTabSz="455579" rtl="0" eaLnBrk="1" fontAlgn="base" hangingPunct="1">
              <a:spcBef>
                <a:spcPct val="0"/>
              </a:spcBef>
              <a:spcAft>
                <a:spcPct val="0"/>
              </a:spcAft>
              <a:defRPr sz="4400">
                <a:solidFill>
                  <a:schemeClr val="tx1"/>
                </a:solidFill>
                <a:latin typeface="Arial" charset="0"/>
              </a:defRPr>
            </a:lvl6pPr>
            <a:lvl7pPr marL="914332" algn="ctr" defTabSz="455579" rtl="0" eaLnBrk="1" fontAlgn="base" hangingPunct="1">
              <a:spcBef>
                <a:spcPct val="0"/>
              </a:spcBef>
              <a:spcAft>
                <a:spcPct val="0"/>
              </a:spcAft>
              <a:defRPr sz="4400">
                <a:solidFill>
                  <a:schemeClr val="tx1"/>
                </a:solidFill>
                <a:latin typeface="Arial" charset="0"/>
              </a:defRPr>
            </a:lvl7pPr>
            <a:lvl8pPr marL="1371498" algn="ctr" defTabSz="455579" rtl="0" eaLnBrk="1" fontAlgn="base" hangingPunct="1">
              <a:spcBef>
                <a:spcPct val="0"/>
              </a:spcBef>
              <a:spcAft>
                <a:spcPct val="0"/>
              </a:spcAft>
              <a:defRPr sz="4400">
                <a:solidFill>
                  <a:schemeClr val="tx1"/>
                </a:solidFill>
                <a:latin typeface="Arial" charset="0"/>
              </a:defRPr>
            </a:lvl8pPr>
            <a:lvl9pPr marL="1828664" algn="ctr" defTabSz="455579" rtl="0" eaLnBrk="1" fontAlgn="base" hangingPunct="1">
              <a:spcBef>
                <a:spcPct val="0"/>
              </a:spcBef>
              <a:spcAft>
                <a:spcPct val="0"/>
              </a:spcAft>
              <a:defRPr sz="4400">
                <a:solidFill>
                  <a:schemeClr val="tx1"/>
                </a:solidFill>
                <a:latin typeface="Arial" charset="0"/>
              </a:defRPr>
            </a:lvl9pPr>
          </a:lstStyle>
          <a:p>
            <a:pPr algn="ctr"/>
            <a:r>
              <a:rPr lang="en-US" sz="4000" dirty="0">
                <a:solidFill>
                  <a:srgbClr val="3A76CB"/>
                </a:solidFill>
              </a:rPr>
              <a:t>Recertification Credits</a:t>
            </a:r>
          </a:p>
        </p:txBody>
      </p:sp>
      <p:sp>
        <p:nvSpPr>
          <p:cNvPr id="14" name="Rectangle 13">
            <a:extLst>
              <a:ext uri="{FF2B5EF4-FFF2-40B4-BE49-F238E27FC236}">
                <a16:creationId xmlns:a16="http://schemas.microsoft.com/office/drawing/2014/main" id="{7A8A6E16-7DA8-0B05-06DF-CAA3E25EF54C}"/>
              </a:ext>
            </a:extLst>
          </p:cNvPr>
          <p:cNvSpPr/>
          <p:nvPr/>
        </p:nvSpPr>
        <p:spPr>
          <a:xfrm>
            <a:off x="2820154" y="1429130"/>
            <a:ext cx="3523496" cy="2123658"/>
          </a:xfrm>
          <a:prstGeom prst="rect">
            <a:avLst/>
          </a:prstGeom>
        </p:spPr>
        <p:txBody>
          <a:bodyPr wrap="square">
            <a:spAutoFit/>
          </a:bodyPr>
          <a:lstStyle/>
          <a:p>
            <a:pPr algn="ctr"/>
            <a:endParaRPr lang="en-US" sz="3000" b="1" dirty="0">
              <a:solidFill>
                <a:srgbClr val="1F497D"/>
              </a:solidFill>
            </a:endParaRPr>
          </a:p>
          <a:p>
            <a:pPr algn="ctr"/>
            <a:r>
              <a:rPr lang="en-US" sz="3000" b="1" dirty="0">
                <a:solidFill>
                  <a:srgbClr val="22B7A4"/>
                </a:solidFill>
              </a:rPr>
              <a:t>SHRM: 23-TN74E</a:t>
            </a:r>
            <a:endParaRPr lang="en-US" sz="1200" b="1" dirty="0">
              <a:solidFill>
                <a:srgbClr val="002060"/>
              </a:solidFill>
            </a:endParaRPr>
          </a:p>
          <a:p>
            <a:pPr algn="ctr"/>
            <a:r>
              <a:rPr lang="en-US" sz="3000" b="1" dirty="0">
                <a:solidFill>
                  <a:srgbClr val="2496DF"/>
                </a:solidFill>
              </a:rPr>
              <a:t>HRCI: 628311</a:t>
            </a:r>
          </a:p>
          <a:p>
            <a:pPr algn="ctr"/>
            <a:endParaRPr lang="en-US" sz="1950" b="1" dirty="0">
              <a:solidFill>
                <a:srgbClr val="002060"/>
              </a:solidFill>
            </a:endParaRPr>
          </a:p>
          <a:p>
            <a:pPr algn="ctr"/>
            <a:r>
              <a:rPr lang="en-US" sz="2250" b="1" dirty="0">
                <a:solidFill>
                  <a:srgbClr val="293C61"/>
                </a:solidFill>
              </a:rPr>
              <a:t>2.00 Credit Hours</a:t>
            </a:r>
          </a:p>
        </p:txBody>
      </p:sp>
      <p:pic>
        <p:nvPicPr>
          <p:cNvPr id="15" name="Picture 14" descr="A screenshot of a cell phone&#10;&#10;Description automatically generated">
            <a:extLst>
              <a:ext uri="{FF2B5EF4-FFF2-40B4-BE49-F238E27FC236}">
                <a16:creationId xmlns:a16="http://schemas.microsoft.com/office/drawing/2014/main" id="{C5A6E403-2B79-C309-F447-06759CE4A1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123" y="1577165"/>
            <a:ext cx="1480645" cy="2628900"/>
          </a:xfrm>
          <a:prstGeom prst="rect">
            <a:avLst/>
          </a:prstGeom>
        </p:spPr>
      </p:pic>
      <p:pic>
        <p:nvPicPr>
          <p:cNvPr id="16" name="Picture 15" descr="A screenshot of a cell phone&#10;&#10;Description automatically generated">
            <a:extLst>
              <a:ext uri="{FF2B5EF4-FFF2-40B4-BE49-F238E27FC236}">
                <a16:creationId xmlns:a16="http://schemas.microsoft.com/office/drawing/2014/main" id="{9465390B-670A-2B1A-9214-183C3DC4D5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1577166"/>
            <a:ext cx="1399528" cy="2628901"/>
          </a:xfrm>
          <a:prstGeom prst="rect">
            <a:avLst/>
          </a:prstGeom>
        </p:spPr>
      </p:pic>
    </p:spTree>
    <p:extLst>
      <p:ext uri="{BB962C8B-B14F-4D97-AF65-F5344CB8AC3E}">
        <p14:creationId xmlns:p14="http://schemas.microsoft.com/office/powerpoint/2010/main" val="29547316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EA94E17-9E4B-41FF-8CC0-C78B12BCBF43}"/>
              </a:ext>
            </a:extLst>
          </p:cNvPr>
          <p:cNvSpPr>
            <a:spLocks noGrp="1"/>
          </p:cNvSpPr>
          <p:nvPr>
            <p:ph type="sldNum" sz="quarter" idx="4"/>
          </p:nvPr>
        </p:nvSpPr>
        <p:spPr/>
        <p:txBody>
          <a:bodyPr/>
          <a:lstStyle/>
          <a:p>
            <a:fld id="{48954461-202F-6344-AC23-708D5D79AD63}" type="slidenum">
              <a:rPr lang="en-US" smtClean="0"/>
              <a:pPr/>
              <a:t>24</a:t>
            </a:fld>
            <a:endParaRPr lang="en-US" dirty="0"/>
          </a:p>
        </p:txBody>
      </p:sp>
      <p:sp>
        <p:nvSpPr>
          <p:cNvPr id="4" name="TextBox 3">
            <a:extLst>
              <a:ext uri="{FF2B5EF4-FFF2-40B4-BE49-F238E27FC236}">
                <a16:creationId xmlns:a16="http://schemas.microsoft.com/office/drawing/2014/main" id="{2198A95F-A293-5EE4-37D6-01082358DADD}"/>
              </a:ext>
            </a:extLst>
          </p:cNvPr>
          <p:cNvSpPr txBox="1"/>
          <p:nvPr/>
        </p:nvSpPr>
        <p:spPr>
          <a:xfrm>
            <a:off x="480447" y="252106"/>
            <a:ext cx="8201541" cy="3639458"/>
          </a:xfrm>
          <a:prstGeom prst="rect">
            <a:avLst/>
          </a:prstGeom>
          <a:noFill/>
        </p:spPr>
        <p:txBody>
          <a:bodyPr wrap="square" rtlCol="0">
            <a:spAutoFit/>
          </a:bodyPr>
          <a:lstStyle/>
          <a:p>
            <a:pPr algn="ctr"/>
            <a:r>
              <a:rPr lang="en-US" sz="3600" b="1" dirty="0">
                <a:solidFill>
                  <a:srgbClr val="3A76CB"/>
                </a:solidFill>
              </a:rPr>
              <a:t>2023 Officer Election</a:t>
            </a:r>
          </a:p>
          <a:p>
            <a:pPr algn="ctr"/>
            <a:endParaRPr lang="en-US" sz="1050" dirty="0">
              <a:solidFill>
                <a:srgbClr val="404040"/>
              </a:solidFill>
            </a:endParaRPr>
          </a:p>
          <a:p>
            <a:pPr algn="ctr"/>
            <a:r>
              <a:rPr kumimoji="0" lang="en-US" sz="2000" b="1" i="0" u="none" strike="noStrike" kern="1200" cap="none" spc="0" normalizeH="0" baseline="0" noProof="0" dirty="0">
                <a:ln>
                  <a:noFill/>
                </a:ln>
                <a:solidFill>
                  <a:srgbClr val="22B7A4"/>
                </a:solidFill>
                <a:effectLst/>
                <a:uLnTx/>
                <a:uFillTx/>
                <a:latin typeface="Arial" charset="0"/>
                <a:ea typeface="+mn-ea"/>
                <a:cs typeface="+mn-cs"/>
              </a:rPr>
              <a:t>We are holding the 2023 election for SHRA officers! </a:t>
            </a:r>
          </a:p>
          <a:p>
            <a:pPr algn="ctr"/>
            <a:endParaRPr lang="en-US" sz="800" b="1" dirty="0">
              <a:solidFill>
                <a:srgbClr val="22B7A4"/>
              </a:solidFill>
            </a:endParaRPr>
          </a:p>
          <a:p>
            <a:pPr algn="ctr"/>
            <a:r>
              <a:rPr lang="en-US" sz="2000" dirty="0">
                <a:solidFill>
                  <a:srgbClr val="3A76CB"/>
                </a:solidFill>
              </a:rPr>
              <a:t>Scan image below to get to the SHRA 2023 Officer Election page. </a:t>
            </a:r>
          </a:p>
          <a:p>
            <a:pPr algn="ctr"/>
            <a:r>
              <a:rPr lang="en-US" sz="2000" dirty="0">
                <a:solidFill>
                  <a:srgbClr val="3A76CB"/>
                </a:solidFill>
              </a:rPr>
              <a:t>Please note that you will need to log into the portal in order to vote.</a:t>
            </a:r>
            <a:endParaRPr kumimoji="0" lang="en-US" sz="2000" b="1" i="0" u="none" strike="noStrike" kern="1200" cap="none" spc="0" normalizeH="0" baseline="0" noProof="0" dirty="0">
              <a:ln>
                <a:noFill/>
              </a:ln>
              <a:solidFill>
                <a:srgbClr val="22B7A4"/>
              </a:solidFill>
              <a:effectLst/>
              <a:uLnTx/>
              <a:uFillTx/>
              <a:latin typeface="Arial" charset="0"/>
              <a:ea typeface="+mn-ea"/>
              <a:cs typeface="+mn-cs"/>
            </a:endParaRPr>
          </a:p>
          <a:p>
            <a:pPr algn="just"/>
            <a:endParaRPr lang="en-US" sz="2200" dirty="0">
              <a:solidFill>
                <a:srgbClr val="3A76CB"/>
              </a:solidFill>
            </a:endParaRPr>
          </a:p>
          <a:p>
            <a:pPr algn="ctr"/>
            <a:endParaRPr lang="en-US" sz="3000" dirty="0">
              <a:solidFill>
                <a:srgbClr val="404040"/>
              </a:solidFill>
            </a:endParaRPr>
          </a:p>
          <a:p>
            <a:pPr algn="ctr"/>
            <a:endParaRPr lang="en-US" sz="3200" dirty="0">
              <a:solidFill>
                <a:srgbClr val="22B7A4"/>
              </a:solidFill>
              <a:latin typeface="Arial Black" panose="020B0A04020102020204" pitchFamily="34" charset="0"/>
            </a:endParaRPr>
          </a:p>
          <a:p>
            <a:pPr algn="ctr"/>
            <a:endParaRPr lang="en-US" sz="3200" dirty="0">
              <a:solidFill>
                <a:srgbClr val="22B7A4"/>
              </a:solidFill>
              <a:latin typeface="Arial Black" panose="020B0A04020102020204" pitchFamily="34" charset="0"/>
            </a:endParaRPr>
          </a:p>
        </p:txBody>
      </p:sp>
      <p:pic>
        <p:nvPicPr>
          <p:cNvPr id="8" name="Picture 7" descr="Qr code&#10;&#10;Description automatically generated">
            <a:extLst>
              <a:ext uri="{FF2B5EF4-FFF2-40B4-BE49-F238E27FC236}">
                <a16:creationId xmlns:a16="http://schemas.microsoft.com/office/drawing/2014/main" id="{C43100CC-545A-171B-C216-1F83F8E0FDDF}"/>
              </a:ext>
            </a:extLst>
          </p:cNvPr>
          <p:cNvPicPr>
            <a:picLocks noChangeAspect="1"/>
          </p:cNvPicPr>
          <p:nvPr/>
        </p:nvPicPr>
        <p:blipFill rotWithShape="1">
          <a:blip r:embed="rId3"/>
          <a:srcRect t="6405" b="5911"/>
          <a:stretch/>
        </p:blipFill>
        <p:spPr>
          <a:xfrm>
            <a:off x="3144302" y="2247948"/>
            <a:ext cx="2855396" cy="2503716"/>
          </a:xfrm>
          <a:prstGeom prst="rect">
            <a:avLst/>
          </a:prstGeom>
        </p:spPr>
      </p:pic>
    </p:spTree>
    <p:extLst>
      <p:ext uri="{BB962C8B-B14F-4D97-AF65-F5344CB8AC3E}">
        <p14:creationId xmlns:p14="http://schemas.microsoft.com/office/powerpoint/2010/main" val="5459593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C88678-E2BF-495B-A7B0-85257858A433}"/>
              </a:ext>
            </a:extLst>
          </p:cNvPr>
          <p:cNvSpPr>
            <a:spLocks noGrp="1"/>
          </p:cNvSpPr>
          <p:nvPr>
            <p:ph type="body" sz="quarter" idx="13"/>
          </p:nvPr>
        </p:nvSpPr>
        <p:spPr>
          <a:xfrm>
            <a:off x="734673" y="486601"/>
            <a:ext cx="7674654" cy="4258056"/>
          </a:xfrm>
        </p:spPr>
        <p:txBody>
          <a:bodyPr/>
          <a:lstStyle/>
          <a:p>
            <a:pPr algn="ctr"/>
            <a:r>
              <a:rPr lang="en-US" sz="2400" b="1" dirty="0">
                <a:solidFill>
                  <a:srgbClr val="002060"/>
                </a:solidFill>
              </a:rPr>
              <a:t>MAY PROGRAM REMINDER</a:t>
            </a:r>
            <a:endParaRPr lang="en-US" sz="2800" b="1" dirty="0">
              <a:solidFill>
                <a:srgbClr val="FF0000"/>
              </a:solidFill>
              <a:latin typeface="Arial Black" panose="020B0A04020102020204" pitchFamily="34" charset="0"/>
              <a:cs typeface="Calibri" panose="020F0502020204030204" pitchFamily="34" charset="0"/>
            </a:endParaRPr>
          </a:p>
          <a:p>
            <a:pPr algn="ctr">
              <a:lnSpc>
                <a:spcPct val="100000"/>
              </a:lnSpc>
            </a:pPr>
            <a:endParaRPr lang="en-US" sz="3200" b="1" dirty="0">
              <a:solidFill>
                <a:srgbClr val="22B7A4"/>
              </a:solidFill>
              <a:latin typeface="Arial Black" panose="020B0A04020102020204" pitchFamily="34" charset="0"/>
              <a:cs typeface="Calibri" panose="020F0502020204030204" pitchFamily="34" charset="0"/>
            </a:endParaRPr>
          </a:p>
          <a:p>
            <a:pPr algn="ctr">
              <a:lnSpc>
                <a:spcPct val="100000"/>
              </a:lnSpc>
            </a:pPr>
            <a:r>
              <a:rPr lang="en-US" sz="3200" b="1" dirty="0">
                <a:solidFill>
                  <a:srgbClr val="22B7A4"/>
                </a:solidFill>
                <a:latin typeface="Arial Black" panose="020B0A04020102020204" pitchFamily="34" charset="0"/>
                <a:cs typeface="Calibri" panose="020F0502020204030204" pitchFamily="34" charset="0"/>
              </a:rPr>
              <a:t>Recruitment and Retention Strategies</a:t>
            </a:r>
          </a:p>
          <a:p>
            <a:pPr algn="ctr">
              <a:lnSpc>
                <a:spcPct val="100000"/>
              </a:lnSpc>
            </a:pPr>
            <a:r>
              <a:rPr lang="en-US" sz="1800" b="1" u="sng" dirty="0">
                <a:solidFill>
                  <a:srgbClr val="293C61"/>
                </a:solidFill>
                <a:latin typeface="Calibri" panose="020F0502020204030204" pitchFamily="34" charset="0"/>
                <a:cs typeface="Calibri" panose="020F0502020204030204" pitchFamily="34" charset="0"/>
              </a:rPr>
              <a:t>Our Speaker</a:t>
            </a:r>
          </a:p>
          <a:p>
            <a:pPr algn="ctr"/>
            <a:r>
              <a:rPr lang="en-US" sz="2800" b="1" dirty="0">
                <a:solidFill>
                  <a:srgbClr val="3A76CB"/>
                </a:solidFill>
                <a:effectLst/>
                <a:latin typeface="Calibri" panose="020F0502020204030204" pitchFamily="34" charset="0"/>
                <a:ea typeface="Calibri" panose="020F0502020204030204" pitchFamily="34" charset="0"/>
                <a:cs typeface="Calibri" panose="020F0502020204030204" pitchFamily="34" charset="0"/>
              </a:rPr>
              <a:t>Toni </a:t>
            </a:r>
            <a:r>
              <a:rPr lang="en-US" sz="2800" b="1" dirty="0" err="1">
                <a:solidFill>
                  <a:srgbClr val="3A76CB"/>
                </a:solidFill>
                <a:effectLst/>
                <a:latin typeface="Calibri" panose="020F0502020204030204" pitchFamily="34" charset="0"/>
                <a:ea typeface="Calibri" panose="020F0502020204030204" pitchFamily="34" charset="0"/>
                <a:cs typeface="Calibri" panose="020F0502020204030204" pitchFamily="34" charset="0"/>
              </a:rPr>
              <a:t>Runci</a:t>
            </a:r>
            <a:endParaRPr lang="en-US" sz="2800" b="1" dirty="0">
              <a:solidFill>
                <a:srgbClr val="3A76CB"/>
              </a:solidFill>
              <a:latin typeface="Calibri" panose="020F0502020204030204" pitchFamily="34" charset="0"/>
              <a:ea typeface="Calibri" panose="020F0502020204030204" pitchFamily="34" charset="0"/>
              <a:cs typeface="Calibri" panose="020F0502020204030204" pitchFamily="34" charset="0"/>
            </a:endParaRPr>
          </a:p>
          <a:p>
            <a:pPr algn="ctr"/>
            <a:r>
              <a:rPr lang="en-US" sz="1600" b="1" dirty="0">
                <a:effectLst/>
                <a:latin typeface="Calibri" panose="020F0502020204030204" pitchFamily="34" charset="0"/>
                <a:ea typeface="Calibri" panose="020F0502020204030204" pitchFamily="34" charset="0"/>
                <a:cs typeface="Calibri" panose="020F0502020204030204" pitchFamily="34" charset="0"/>
              </a:rPr>
              <a:t>Human Resource Associate, Blue Lion Inc.</a:t>
            </a:r>
          </a:p>
          <a:p>
            <a:pPr algn="ctr"/>
            <a:r>
              <a:rPr lang="en-US" sz="1600" dirty="0">
                <a:solidFill>
                  <a:srgbClr val="3A76CB"/>
                </a:solidFill>
                <a:effectLst/>
                <a:latin typeface="Calibri" panose="020F0502020204030204" pitchFamily="34" charset="0"/>
                <a:ea typeface="Calibri" panose="020F0502020204030204" pitchFamily="34" charset="0"/>
                <a:cs typeface="Calibri" panose="020F0502020204030204" pitchFamily="34" charset="0"/>
              </a:rPr>
              <a:t>During this session, we will discuss methods to increase your social media presence to brand, and attract new talent, engage potential talent during the interview process, wowing while onboarding, and beef up those company benefits. </a:t>
            </a:r>
            <a:endParaRPr lang="en-US" dirty="0"/>
          </a:p>
        </p:txBody>
      </p:sp>
      <p:sp>
        <p:nvSpPr>
          <p:cNvPr id="5" name="Slide Number Placeholder 4">
            <a:extLst>
              <a:ext uri="{FF2B5EF4-FFF2-40B4-BE49-F238E27FC236}">
                <a16:creationId xmlns:a16="http://schemas.microsoft.com/office/drawing/2014/main" id="{DEA94E17-9E4B-41FF-8CC0-C78B12BCBF43}"/>
              </a:ext>
            </a:extLst>
          </p:cNvPr>
          <p:cNvSpPr>
            <a:spLocks noGrp="1"/>
          </p:cNvSpPr>
          <p:nvPr>
            <p:ph type="sldNum" sz="quarter" idx="4"/>
          </p:nvPr>
        </p:nvSpPr>
        <p:spPr/>
        <p:txBody>
          <a:bodyPr/>
          <a:lstStyle/>
          <a:p>
            <a:fld id="{48954461-202F-6344-AC23-708D5D79AD63}" type="slidenum">
              <a:rPr lang="en-US" smtClean="0"/>
              <a:pPr/>
              <a:t>25</a:t>
            </a:fld>
            <a:endParaRPr lang="en-US" dirty="0"/>
          </a:p>
        </p:txBody>
      </p:sp>
    </p:spTree>
    <p:extLst>
      <p:ext uri="{BB962C8B-B14F-4D97-AF65-F5344CB8AC3E}">
        <p14:creationId xmlns:p14="http://schemas.microsoft.com/office/powerpoint/2010/main" val="841784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EA94E17-9E4B-41FF-8CC0-C78B12BCBF43}"/>
              </a:ext>
            </a:extLst>
          </p:cNvPr>
          <p:cNvSpPr>
            <a:spLocks noGrp="1"/>
          </p:cNvSpPr>
          <p:nvPr>
            <p:ph type="sldNum" sz="quarter" idx="4"/>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48954461-202F-6344-AC23-708D5D79AD63}" type="slidenum">
              <a:rPr kumimoji="0" lang="en-US" sz="700" b="0" i="0" u="none" strike="noStrike" kern="1200" cap="none" spc="0" normalizeH="0" baseline="0" noProof="0" smtClean="0">
                <a:ln>
                  <a:noFill/>
                </a:ln>
                <a:solidFill>
                  <a:srgbClr val="293C61"/>
                </a:solidFill>
                <a:effectLst/>
                <a:uLnTx/>
                <a:uFillTx/>
                <a:latin typeface="Arial" panose="020B0604020202020204" pitchFamily="34" charset="0"/>
                <a:ea typeface="+mn-ea"/>
                <a:cs typeface="Arial" panose="020B0604020202020204" pitchFamily="34" charset="0"/>
              </a:rPr>
              <a:pPr marL="0" marR="0" lvl="0" indent="0" algn="l" defTabSz="457200" rtl="0" eaLnBrk="0" fontAlgn="base" latinLnBrk="0" hangingPunct="0">
                <a:lnSpc>
                  <a:spcPct val="100000"/>
                </a:lnSpc>
                <a:spcBef>
                  <a:spcPct val="0"/>
                </a:spcBef>
                <a:spcAft>
                  <a:spcPct val="0"/>
                </a:spcAft>
                <a:buClrTx/>
                <a:buSzTx/>
                <a:buFontTx/>
                <a:buNone/>
                <a:tabLst/>
                <a:defRPr/>
              </a:pPr>
              <a:t>26</a:t>
            </a:fld>
            <a:endParaRPr kumimoji="0" lang="en-US" sz="700" b="0" i="0" u="none" strike="noStrike" kern="1200" cap="none" spc="0" normalizeH="0" baseline="0" noProof="0" dirty="0">
              <a:ln>
                <a:noFill/>
              </a:ln>
              <a:solidFill>
                <a:srgbClr val="293C61"/>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2198A95F-A293-5EE4-37D6-01082358DADD}"/>
              </a:ext>
            </a:extLst>
          </p:cNvPr>
          <p:cNvSpPr txBox="1"/>
          <p:nvPr/>
        </p:nvSpPr>
        <p:spPr>
          <a:xfrm>
            <a:off x="471229" y="185497"/>
            <a:ext cx="8201541" cy="5570756"/>
          </a:xfrm>
          <a:prstGeom prst="rect">
            <a:avLst/>
          </a:prstGeom>
          <a:no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3A76CB"/>
                </a:solidFill>
                <a:effectLst/>
                <a:uLnTx/>
                <a:uFillTx/>
                <a:latin typeface="Arial" charset="0"/>
                <a:ea typeface="+mn-ea"/>
                <a:cs typeface="+mn-cs"/>
              </a:rPr>
              <a:t>2023 Virtual Silent Auction </a:t>
            </a:r>
            <a:r>
              <a:rPr lang="en-US" sz="3600" b="1" dirty="0">
                <a:solidFill>
                  <a:srgbClr val="3A76CB"/>
                </a:solidFill>
              </a:rPr>
              <a:t>Now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charset="0"/>
                <a:ea typeface="+mn-ea"/>
                <a:cs typeface="+mn-cs"/>
              </a:rPr>
              <a:t>LIVE</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484848"/>
                </a:solidFill>
                <a:effectLst/>
                <a:uLnTx/>
                <a:uFillTx/>
                <a:latin typeface="Arial" charset="0"/>
                <a:ea typeface="+mn-ea"/>
                <a:cs typeface="+mn-cs"/>
              </a:rPr>
              <a:t>SHRA’s Annual Fundraiser to benefit SHRM Foundation</a:t>
            </a:r>
            <a:endParaRPr kumimoji="0" lang="en-US" sz="2000" b="1" i="0" u="none" strike="noStrike" kern="1200" cap="none" spc="0" normalizeH="0" baseline="0" noProof="0" dirty="0">
              <a:ln>
                <a:noFill/>
              </a:ln>
              <a:solidFill>
                <a:srgbClr val="3A76CB"/>
              </a:solidFill>
              <a:effectLst/>
              <a:uLnTx/>
              <a:uFillTx/>
              <a:latin typeface="Arial" charset="0"/>
              <a:ea typeface="+mn-ea"/>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22B7A4"/>
                </a:solidFill>
                <a:effectLst/>
                <a:uLnTx/>
                <a:uFillTx/>
                <a:latin typeface="Arial Black" panose="020B0A04020102020204" pitchFamily="34" charset="0"/>
                <a:ea typeface="+mn-ea"/>
                <a:cs typeface="+mn-cs"/>
                <a:hlinkClick r:id="rId3"/>
              </a:rPr>
              <a:t>www.32auctions.com</a:t>
            </a:r>
            <a:endParaRPr kumimoji="0" lang="en-US" sz="2000" b="1" i="0" u="none" strike="noStrike" kern="1200" cap="none" spc="0" normalizeH="0" baseline="0" noProof="0" dirty="0">
              <a:ln>
                <a:noFill/>
              </a:ln>
              <a:solidFill>
                <a:srgbClr val="22B7A4"/>
              </a:solidFill>
              <a:effectLst/>
              <a:uLnTx/>
              <a:uFillTx/>
              <a:latin typeface="Arial Black" panose="020B0A04020102020204" pitchFamily="34" charset="0"/>
              <a:ea typeface="+mn-ea"/>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lang="en-US" sz="2000" b="1" dirty="0">
              <a:solidFill>
                <a:srgbClr val="22B7A4"/>
              </a:solidFill>
              <a:latin typeface="Arial Black" panose="020B0A040201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22B7A4"/>
                </a:solidFill>
                <a:effectLst/>
                <a:uLnTx/>
                <a:uFillTx/>
                <a:latin typeface="Arial Black" panose="020B0A04020102020204" pitchFamily="34" charset="0"/>
                <a:ea typeface="+mn-ea"/>
                <a:cs typeface="+mn-cs"/>
              </a:rPr>
              <a:t>Bid Now!  Bid Often! Bidding Open Through May!</a:t>
            </a:r>
            <a:endParaRPr kumimoji="0" lang="en-US" sz="2000" b="1" i="0" u="none" strike="noStrike" kern="1200" cap="none" spc="0" normalizeH="0" baseline="0" noProof="0" dirty="0">
              <a:ln>
                <a:noFill/>
              </a:ln>
              <a:solidFill>
                <a:srgbClr val="3A76CB"/>
              </a:solidFill>
              <a:effectLst/>
              <a:uLnTx/>
              <a:uFillTx/>
              <a:latin typeface="Arial Black" panose="020B0A04020102020204" pitchFamily="34" charset="0"/>
              <a:ea typeface="+mn-ea"/>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3A76CB"/>
              </a:solidFill>
              <a:effectLst/>
              <a:uLnTx/>
              <a:uFillTx/>
              <a:latin typeface="Arial Black" panose="020B0A04020102020204" pitchFamily="34" charset="0"/>
              <a:ea typeface="+mn-ea"/>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A76CB"/>
                </a:solidFill>
                <a:effectLst/>
                <a:uLnTx/>
                <a:uFillTx/>
                <a:latin typeface="Arial Black" panose="020B0A04020102020204" pitchFamily="34" charset="0"/>
                <a:ea typeface="+mn-ea"/>
                <a:cs typeface="+mn-cs"/>
              </a:rPr>
              <a:t>Still have items to donate?</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A76CB"/>
                </a:solidFill>
                <a:effectLst/>
                <a:uLnTx/>
                <a:uFillTx/>
                <a:latin typeface="Arial Black" panose="020B0A04020102020204" pitchFamily="34" charset="0"/>
                <a:ea typeface="+mn-ea"/>
                <a:cs typeface="+mn-cs"/>
              </a:rPr>
              <a:t>Contact Paul Neve, SHRM Foundation Director paulneve115@gmail.com </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22B7A4"/>
              </a:solidFill>
              <a:effectLst/>
              <a:uLnTx/>
              <a:uFillTx/>
              <a:latin typeface="Arial Black" panose="020B0A04020102020204" pitchFamily="34" charset="0"/>
              <a:ea typeface="+mn-ea"/>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w="12700" cmpd="sng">
                  <a:solidFill>
                    <a:srgbClr val="293C61"/>
                  </a:solidFill>
                  <a:prstDash val="solid"/>
                </a:ln>
                <a:solidFill>
                  <a:srgbClr val="293C61"/>
                </a:solidFill>
                <a:effectLst/>
                <a:uLnTx/>
                <a:uFillTx/>
                <a:latin typeface="Arial" charset="0"/>
                <a:ea typeface="+mn-ea"/>
                <a:cs typeface="+mn-cs"/>
              </a:rPr>
              <a:t>Winners will be announced during the SHRA Member Appreciation Event in June!</a:t>
            </a:r>
            <a:br>
              <a:rPr kumimoji="0" lang="en-US" sz="2000" b="0" i="0" u="none" strike="noStrike" kern="1200" cap="none" spc="0" normalizeH="0" baseline="0" noProof="0" dirty="0">
                <a:ln w="12700" cmpd="sng">
                  <a:solidFill>
                    <a:srgbClr val="293C61"/>
                  </a:solidFill>
                  <a:prstDash val="solid"/>
                </a:ln>
                <a:solidFill>
                  <a:srgbClr val="293C61"/>
                </a:solidFill>
                <a:effectLst/>
                <a:uLnTx/>
                <a:uFillTx/>
                <a:latin typeface="Arial" charset="0"/>
                <a:ea typeface="+mn-ea"/>
                <a:cs typeface="+mn-cs"/>
              </a:rPr>
            </a:br>
            <a:endParaRPr kumimoji="0" lang="en-US" sz="3200" b="0" i="0" u="none" strike="noStrike" kern="1200" cap="none" spc="0" normalizeH="0" baseline="0" noProof="0" dirty="0">
              <a:ln>
                <a:noFill/>
              </a:ln>
              <a:solidFill>
                <a:srgbClr val="22B7A4"/>
              </a:solidFill>
              <a:effectLst/>
              <a:uLnTx/>
              <a:uFillTx/>
              <a:latin typeface="Arial Black" panose="020B0A04020102020204" pitchFamily="34" charset="0"/>
              <a:ea typeface="+mn-ea"/>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22B7A4"/>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347045085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C88678-E2BF-495B-A7B0-85257858A433}"/>
              </a:ext>
            </a:extLst>
          </p:cNvPr>
          <p:cNvSpPr>
            <a:spLocks noGrp="1"/>
          </p:cNvSpPr>
          <p:nvPr>
            <p:ph type="body" sz="quarter" idx="13"/>
          </p:nvPr>
        </p:nvSpPr>
        <p:spPr>
          <a:xfrm>
            <a:off x="734673" y="185497"/>
            <a:ext cx="7674654" cy="4258056"/>
          </a:xfrm>
        </p:spPr>
        <p:txBody>
          <a:bodyPr/>
          <a:lstStyle/>
          <a:p>
            <a:pPr algn="ctr"/>
            <a:r>
              <a:rPr lang="en-US" sz="2400" b="1" dirty="0">
                <a:solidFill>
                  <a:srgbClr val="002060"/>
                </a:solidFill>
              </a:rPr>
              <a:t>SAVE THE DATE</a:t>
            </a:r>
            <a:endParaRPr lang="en-US" sz="2800" b="1" dirty="0">
              <a:solidFill>
                <a:srgbClr val="FF0000"/>
              </a:solidFill>
              <a:latin typeface="Arial Black" panose="020B0A04020102020204" pitchFamily="34" charset="0"/>
              <a:cs typeface="Calibri" panose="020F0502020204030204" pitchFamily="34" charset="0"/>
            </a:endParaRPr>
          </a:p>
          <a:p>
            <a:pPr algn="ctr">
              <a:lnSpc>
                <a:spcPct val="100000"/>
              </a:lnSpc>
            </a:pPr>
            <a:r>
              <a:rPr lang="en-US" sz="3200" b="1" dirty="0">
                <a:solidFill>
                  <a:srgbClr val="293C61"/>
                </a:solidFill>
                <a:latin typeface="Calibri" panose="020F0502020204030204" pitchFamily="34" charset="0"/>
                <a:cs typeface="Calibri" panose="020F0502020204030204" pitchFamily="34" charset="0"/>
              </a:rPr>
              <a:t>June 8, 2023, 5:00pm – 7:00pm</a:t>
            </a:r>
            <a:r>
              <a:rPr lang="en-US" sz="4400" b="1" dirty="0">
                <a:solidFill>
                  <a:srgbClr val="3A76CB"/>
                </a:solidFill>
                <a:effectLst/>
                <a:latin typeface="Calibri" panose="020F0502020204030204" pitchFamily="34" charset="0"/>
                <a:ea typeface="Calibri" panose="020F0502020204030204" pitchFamily="34" charset="0"/>
                <a:cs typeface="Calibri" panose="020F0502020204030204" pitchFamily="34" charset="0"/>
              </a:rPr>
              <a:t>	</a:t>
            </a:r>
            <a:endParaRPr lang="en-US" sz="3200" b="1" dirty="0">
              <a:solidFill>
                <a:srgbClr val="22B7A4"/>
              </a:solidFill>
              <a:latin typeface="Arial Black" panose="020B0A04020102020204" pitchFamily="34" charset="0"/>
              <a:cs typeface="Calibri" panose="020F0502020204030204" pitchFamily="34" charset="0"/>
            </a:endParaRPr>
          </a:p>
          <a:p>
            <a:pPr algn="ctr">
              <a:lnSpc>
                <a:spcPct val="100000"/>
              </a:lnSpc>
            </a:pPr>
            <a:r>
              <a:rPr lang="en-US" sz="3200" b="1" dirty="0">
                <a:solidFill>
                  <a:srgbClr val="22B7A4"/>
                </a:solidFill>
                <a:latin typeface="Arial Black" panose="020B0A04020102020204" pitchFamily="34" charset="0"/>
                <a:cs typeface="Calibri" panose="020F0502020204030204" pitchFamily="34" charset="0"/>
              </a:rPr>
              <a:t>SHRA Membership Appreciation</a:t>
            </a:r>
          </a:p>
          <a:p>
            <a:pPr algn="ctr">
              <a:lnSpc>
                <a:spcPct val="100000"/>
              </a:lnSpc>
            </a:pPr>
            <a:endParaRPr lang="en-US" sz="800" b="1" dirty="0">
              <a:solidFill>
                <a:srgbClr val="3A76CB"/>
              </a:solidFill>
              <a:latin typeface="Calibri" panose="020F0502020204030204" pitchFamily="34" charset="0"/>
              <a:ea typeface="Calibri" panose="020F0502020204030204" pitchFamily="34" charset="0"/>
              <a:cs typeface="Calibri" panose="020F0502020204030204" pitchFamily="34" charset="0"/>
            </a:endParaRPr>
          </a:p>
          <a:p>
            <a:pPr algn="ctr"/>
            <a:r>
              <a:rPr lang="en-US" sz="2400" b="1" dirty="0">
                <a:solidFill>
                  <a:srgbClr val="002060"/>
                </a:solidFill>
              </a:rPr>
              <a:t>FREE FOR MEMBERS</a:t>
            </a:r>
            <a:endParaRPr lang="en-US" sz="800" b="1" dirty="0">
              <a:solidFill>
                <a:srgbClr val="002060"/>
              </a:solidFill>
            </a:endParaRPr>
          </a:p>
          <a:p>
            <a:pPr algn="ctr"/>
            <a:r>
              <a:rPr lang="en-US" sz="2000" b="1" dirty="0">
                <a:solidFill>
                  <a:srgbClr val="3A76CB"/>
                </a:solidFill>
                <a:effectLst/>
                <a:latin typeface="Calibri" panose="020F0502020204030204" pitchFamily="34" charset="0"/>
                <a:ea typeface="Calibri" panose="020F0502020204030204" pitchFamily="34" charset="0"/>
                <a:cs typeface="Calibri" panose="020F0502020204030204" pitchFamily="34" charset="0"/>
              </a:rPr>
              <a:t>Pavilion at Wentworth by the Sea Golf Club</a:t>
            </a:r>
          </a:p>
          <a:p>
            <a:pPr algn="ctr"/>
            <a:r>
              <a:rPr lang="en-US" sz="2000" b="1" dirty="0">
                <a:solidFill>
                  <a:srgbClr val="3A76CB"/>
                </a:solidFill>
                <a:effectLst/>
                <a:latin typeface="Calibri" panose="020F0502020204030204" pitchFamily="34" charset="0"/>
                <a:ea typeface="Calibri" panose="020F0502020204030204" pitchFamily="34" charset="0"/>
                <a:cs typeface="Calibri" panose="020F0502020204030204" pitchFamily="34" charset="0"/>
              </a:rPr>
              <a:t>588 Wentworth Road</a:t>
            </a:r>
          </a:p>
          <a:p>
            <a:pPr algn="ctr"/>
            <a:r>
              <a:rPr lang="en-US" sz="2000" b="1" dirty="0">
                <a:solidFill>
                  <a:srgbClr val="3A76CB"/>
                </a:solidFill>
                <a:effectLst/>
                <a:latin typeface="Calibri" panose="020F0502020204030204" pitchFamily="34" charset="0"/>
                <a:ea typeface="Calibri" panose="020F0502020204030204" pitchFamily="34" charset="0"/>
                <a:cs typeface="Calibri" panose="020F0502020204030204" pitchFamily="34" charset="0"/>
              </a:rPr>
              <a:t>Newcastle, NH 03854</a:t>
            </a:r>
          </a:p>
          <a:p>
            <a:pPr algn="ctr"/>
            <a:endParaRPr lang="en-US" sz="2000" b="1" dirty="0">
              <a:solidFill>
                <a:srgbClr val="3A76CB"/>
              </a:solidFill>
              <a:latin typeface="Calibri" panose="020F0502020204030204" pitchFamily="34" charset="0"/>
              <a:ea typeface="Calibri" panose="020F0502020204030204" pitchFamily="34" charset="0"/>
              <a:cs typeface="Calibri" panose="020F0502020204030204" pitchFamily="34" charset="0"/>
            </a:endParaRPr>
          </a:p>
          <a:p>
            <a:pPr algn="ctr"/>
            <a:r>
              <a:rPr lang="en-US" sz="2000" b="1" dirty="0">
                <a:solidFill>
                  <a:srgbClr val="888888"/>
                </a:solidFill>
                <a:latin typeface="Calibri" panose="020F0502020204030204" pitchFamily="34" charset="0"/>
                <a:ea typeface="Calibri" panose="020F0502020204030204" pitchFamily="34" charset="0"/>
                <a:cs typeface="Calibri" panose="020F0502020204030204" pitchFamily="34" charset="0"/>
              </a:rPr>
              <a:t>Details Coming Soon…</a:t>
            </a:r>
            <a:endParaRPr lang="en-US" sz="2000" b="1" dirty="0">
              <a:solidFill>
                <a:srgbClr val="888888"/>
              </a:solidFill>
              <a:effectLst/>
              <a:latin typeface="Calibri" panose="020F0502020204030204" pitchFamily="34" charset="0"/>
              <a:ea typeface="Calibri" panose="020F0502020204030204" pitchFamily="34" charset="0"/>
              <a:cs typeface="Calibri" panose="020F0502020204030204" pitchFamily="34" charset="0"/>
            </a:endParaRPr>
          </a:p>
          <a:p>
            <a:pPr algn="ctr"/>
            <a:endParaRPr lang="en-US" sz="2800" b="1" dirty="0">
              <a:solidFill>
                <a:srgbClr val="FF0000"/>
              </a:solidFill>
              <a:latin typeface="Arial Black" panose="020B0A04020102020204" pitchFamily="34" charset="0"/>
              <a:cs typeface="Calibri" panose="020F0502020204030204" pitchFamily="34" charset="0"/>
            </a:endParaRPr>
          </a:p>
          <a:p>
            <a:pPr algn="ctr"/>
            <a:endParaRPr lang="en-US" sz="2400" b="1" dirty="0">
              <a:solidFill>
                <a:srgbClr val="3A76CB"/>
              </a:solidFill>
              <a:latin typeface="Calibri" panose="020F0502020204030204" pitchFamily="34" charset="0"/>
              <a:ea typeface="Calibri" panose="020F0502020204030204" pitchFamily="34" charset="0"/>
              <a:cs typeface="Calibri" panose="020F0502020204030204" pitchFamily="34" charset="0"/>
            </a:endParaRPr>
          </a:p>
          <a:p>
            <a:pPr algn="ctr"/>
            <a:endParaRPr lang="en-US" sz="2400" b="1" dirty="0">
              <a:solidFill>
                <a:srgbClr val="3A76CB"/>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DEA94E17-9E4B-41FF-8CC0-C78B12BCBF43}"/>
              </a:ext>
            </a:extLst>
          </p:cNvPr>
          <p:cNvSpPr>
            <a:spLocks noGrp="1"/>
          </p:cNvSpPr>
          <p:nvPr>
            <p:ph type="sldNum" sz="quarter" idx="4"/>
          </p:nvPr>
        </p:nvSpPr>
        <p:spPr/>
        <p:txBody>
          <a:bodyPr/>
          <a:lstStyle/>
          <a:p>
            <a:fld id="{48954461-202F-6344-AC23-708D5D79AD63}" type="slidenum">
              <a:rPr lang="en-US" smtClean="0"/>
              <a:pPr/>
              <a:t>27</a:t>
            </a:fld>
            <a:endParaRPr lang="en-US" dirty="0"/>
          </a:p>
        </p:txBody>
      </p:sp>
    </p:spTree>
    <p:extLst>
      <p:ext uri="{BB962C8B-B14F-4D97-AF65-F5344CB8AC3E}">
        <p14:creationId xmlns:p14="http://schemas.microsoft.com/office/powerpoint/2010/main" val="276739203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3B11F798-6377-9FA3-7233-0DB2E81169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3002" y="237459"/>
            <a:ext cx="4336256" cy="134454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A4C88678-E2BF-495B-A7B0-85257858A433}"/>
              </a:ext>
            </a:extLst>
          </p:cNvPr>
          <p:cNvSpPr>
            <a:spLocks noGrp="1"/>
          </p:cNvSpPr>
          <p:nvPr>
            <p:ph type="body" sz="quarter" idx="13"/>
          </p:nvPr>
        </p:nvSpPr>
        <p:spPr>
          <a:xfrm>
            <a:off x="734673" y="185497"/>
            <a:ext cx="7674654" cy="4258056"/>
          </a:xfrm>
        </p:spPr>
        <p:txBody>
          <a:bodyPr/>
          <a:lstStyle/>
          <a:p>
            <a:pPr algn="ctr"/>
            <a:r>
              <a:rPr lang="en-US" sz="2400" b="1" dirty="0">
                <a:solidFill>
                  <a:srgbClr val="002060"/>
                </a:solidFill>
              </a:rPr>
              <a:t>SHRA MEMBERSHIP APPRECIATION SPONSORS</a:t>
            </a:r>
            <a:endParaRPr lang="en-US" sz="2800" b="1" dirty="0">
              <a:solidFill>
                <a:srgbClr val="FF0000"/>
              </a:solidFill>
              <a:latin typeface="Arial Black" panose="020B0A04020102020204" pitchFamily="34" charset="0"/>
              <a:cs typeface="Calibri" panose="020F0502020204030204" pitchFamily="34" charset="0"/>
            </a:endParaRPr>
          </a:p>
          <a:p>
            <a:pPr algn="ctr"/>
            <a:endParaRPr lang="en-US" sz="2800" b="1" dirty="0">
              <a:solidFill>
                <a:srgbClr val="FF0000"/>
              </a:solidFill>
              <a:latin typeface="Arial Black" panose="020B0A04020102020204" pitchFamily="34" charset="0"/>
              <a:cs typeface="Calibri" panose="020F0502020204030204" pitchFamily="34" charset="0"/>
            </a:endParaRPr>
          </a:p>
          <a:p>
            <a:pPr algn="ctr"/>
            <a:endParaRPr lang="en-US" sz="2400" b="1" dirty="0">
              <a:solidFill>
                <a:srgbClr val="3A76CB"/>
              </a:solidFill>
              <a:latin typeface="Calibri" panose="020F0502020204030204" pitchFamily="34" charset="0"/>
              <a:ea typeface="Calibri" panose="020F0502020204030204" pitchFamily="34" charset="0"/>
              <a:cs typeface="Calibri" panose="020F0502020204030204" pitchFamily="34" charset="0"/>
            </a:endParaRPr>
          </a:p>
          <a:p>
            <a:pPr algn="ctr"/>
            <a:endParaRPr lang="en-US" sz="2400" b="1" dirty="0">
              <a:solidFill>
                <a:srgbClr val="3A76CB"/>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DEA94E17-9E4B-41FF-8CC0-C78B12BCBF43}"/>
              </a:ext>
            </a:extLst>
          </p:cNvPr>
          <p:cNvSpPr>
            <a:spLocks noGrp="1"/>
          </p:cNvSpPr>
          <p:nvPr>
            <p:ph type="sldNum" sz="quarter" idx="4"/>
          </p:nvPr>
        </p:nvSpPr>
        <p:spPr/>
        <p:txBody>
          <a:bodyPr/>
          <a:lstStyle/>
          <a:p>
            <a:fld id="{48954461-202F-6344-AC23-708D5D79AD63}" type="slidenum">
              <a:rPr lang="en-US" smtClean="0"/>
              <a:pPr/>
              <a:t>28</a:t>
            </a:fld>
            <a:endParaRPr lang="en-US" dirty="0"/>
          </a:p>
        </p:txBody>
      </p:sp>
      <p:pic>
        <p:nvPicPr>
          <p:cNvPr id="4" name="Picture 3" descr="Qr code&#10;&#10;Description automatically generated">
            <a:extLst>
              <a:ext uri="{FF2B5EF4-FFF2-40B4-BE49-F238E27FC236}">
                <a16:creationId xmlns:a16="http://schemas.microsoft.com/office/drawing/2014/main" id="{E6107786-E6FD-6FA6-7186-C888523AE86A}"/>
              </a:ext>
            </a:extLst>
          </p:cNvPr>
          <p:cNvPicPr>
            <a:picLocks noChangeAspect="1"/>
          </p:cNvPicPr>
          <p:nvPr/>
        </p:nvPicPr>
        <p:blipFill>
          <a:blip r:embed="rId4"/>
          <a:stretch>
            <a:fillRect/>
          </a:stretch>
        </p:blipFill>
        <p:spPr>
          <a:xfrm>
            <a:off x="623143" y="1136651"/>
            <a:ext cx="3221832" cy="1177874"/>
          </a:xfrm>
          <a:prstGeom prst="rect">
            <a:avLst/>
          </a:prstGeom>
        </p:spPr>
      </p:pic>
      <p:pic>
        <p:nvPicPr>
          <p:cNvPr id="15" name="Picture 14" descr="A screenshot of a video game&#10;&#10;Description automatically generated with medium confidence">
            <a:extLst>
              <a:ext uri="{FF2B5EF4-FFF2-40B4-BE49-F238E27FC236}">
                <a16:creationId xmlns:a16="http://schemas.microsoft.com/office/drawing/2014/main" id="{8E0EB0DB-B370-6550-AA53-7F8EFE606133}"/>
              </a:ext>
            </a:extLst>
          </p:cNvPr>
          <p:cNvPicPr>
            <a:picLocks noChangeAspect="1"/>
          </p:cNvPicPr>
          <p:nvPr/>
        </p:nvPicPr>
        <p:blipFill>
          <a:blip r:embed="rId5"/>
          <a:stretch>
            <a:fillRect/>
          </a:stretch>
        </p:blipFill>
        <p:spPr>
          <a:xfrm>
            <a:off x="2320621" y="3766238"/>
            <a:ext cx="1952381" cy="876190"/>
          </a:xfrm>
          <a:prstGeom prst="rect">
            <a:avLst/>
          </a:prstGeom>
        </p:spPr>
      </p:pic>
      <p:pic>
        <p:nvPicPr>
          <p:cNvPr id="17" name="Picture 16" descr="Logo&#10;&#10;Description automatically generated">
            <a:extLst>
              <a:ext uri="{FF2B5EF4-FFF2-40B4-BE49-F238E27FC236}">
                <a16:creationId xmlns:a16="http://schemas.microsoft.com/office/drawing/2014/main" id="{67FE9149-CD85-E692-35CB-6679DA231AB7}"/>
              </a:ext>
            </a:extLst>
          </p:cNvPr>
          <p:cNvPicPr>
            <a:picLocks noChangeAspect="1"/>
          </p:cNvPicPr>
          <p:nvPr/>
        </p:nvPicPr>
        <p:blipFill>
          <a:blip r:embed="rId6"/>
          <a:stretch>
            <a:fillRect/>
          </a:stretch>
        </p:blipFill>
        <p:spPr>
          <a:xfrm>
            <a:off x="2057363" y="2403667"/>
            <a:ext cx="2248254" cy="1218217"/>
          </a:xfrm>
          <a:prstGeom prst="rect">
            <a:avLst/>
          </a:prstGeom>
        </p:spPr>
      </p:pic>
      <p:pic>
        <p:nvPicPr>
          <p:cNvPr id="19" name="Picture 18" descr="Logo, company name&#10;&#10;Description automatically generated">
            <a:extLst>
              <a:ext uri="{FF2B5EF4-FFF2-40B4-BE49-F238E27FC236}">
                <a16:creationId xmlns:a16="http://schemas.microsoft.com/office/drawing/2014/main" id="{3BB7D893-EE6F-AB32-3EBC-C52ADAB141DC}"/>
              </a:ext>
            </a:extLst>
          </p:cNvPr>
          <p:cNvPicPr>
            <a:picLocks noChangeAspect="1"/>
          </p:cNvPicPr>
          <p:nvPr/>
        </p:nvPicPr>
        <p:blipFill>
          <a:blip r:embed="rId7"/>
          <a:stretch>
            <a:fillRect/>
          </a:stretch>
        </p:blipFill>
        <p:spPr>
          <a:xfrm>
            <a:off x="401645" y="2372836"/>
            <a:ext cx="1655718" cy="1358284"/>
          </a:xfrm>
          <a:prstGeom prst="rect">
            <a:avLst/>
          </a:prstGeom>
        </p:spPr>
      </p:pic>
      <p:pic>
        <p:nvPicPr>
          <p:cNvPr id="1028" name="Picture 4">
            <a:extLst>
              <a:ext uri="{FF2B5EF4-FFF2-40B4-BE49-F238E27FC236}">
                <a16:creationId xmlns:a16="http://schemas.microsoft.com/office/drawing/2014/main" id="{49AAE8EE-AFDD-D4F4-146C-9A24D44C5B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1866" y="3563080"/>
            <a:ext cx="3258528" cy="9449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945049B-DC09-41C6-650A-94629CD1C9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1247" y="2321829"/>
            <a:ext cx="3495675" cy="10477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A75A34A-4B3A-D9CD-B3ED-A55DAC77746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5936" y="610563"/>
            <a:ext cx="3538329" cy="38331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picture containing text&#10;&#10;Description automatically generated">
            <a:extLst>
              <a:ext uri="{FF2B5EF4-FFF2-40B4-BE49-F238E27FC236}">
                <a16:creationId xmlns:a16="http://schemas.microsoft.com/office/drawing/2014/main" id="{5FCD3BC0-6BD0-2D47-18D1-7812FDF8A72F}"/>
              </a:ext>
            </a:extLst>
          </p:cNvPr>
          <p:cNvPicPr>
            <a:picLocks noChangeAspect="1"/>
          </p:cNvPicPr>
          <p:nvPr/>
        </p:nvPicPr>
        <p:blipFill>
          <a:blip r:embed="rId11"/>
          <a:stretch>
            <a:fillRect/>
          </a:stretch>
        </p:blipFill>
        <p:spPr>
          <a:xfrm>
            <a:off x="4572000" y="1398240"/>
            <a:ext cx="3810000" cy="828675"/>
          </a:xfrm>
          <a:prstGeom prst="rect">
            <a:avLst/>
          </a:prstGeom>
        </p:spPr>
      </p:pic>
    </p:spTree>
    <p:extLst>
      <p:ext uri="{BB962C8B-B14F-4D97-AF65-F5344CB8AC3E}">
        <p14:creationId xmlns:p14="http://schemas.microsoft.com/office/powerpoint/2010/main" val="24261595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C88678-E2BF-495B-A7B0-85257858A433}"/>
              </a:ext>
            </a:extLst>
          </p:cNvPr>
          <p:cNvSpPr>
            <a:spLocks noGrp="1"/>
          </p:cNvSpPr>
          <p:nvPr>
            <p:ph type="body" sz="quarter" idx="13"/>
          </p:nvPr>
        </p:nvSpPr>
        <p:spPr>
          <a:xfrm>
            <a:off x="734673" y="207017"/>
            <a:ext cx="7674654" cy="4258056"/>
          </a:xfrm>
        </p:spPr>
        <p:txBody>
          <a:bodyPr/>
          <a:lstStyle/>
          <a:p>
            <a:pPr algn="ctr"/>
            <a:r>
              <a:rPr lang="en-US" sz="2800" b="1" dirty="0">
                <a:solidFill>
                  <a:srgbClr val="002060"/>
                </a:solidFill>
              </a:rPr>
              <a:t>SPONSORSHIP OPPORTUNITIES</a:t>
            </a:r>
            <a:endParaRPr lang="en-US" sz="3200" b="1" dirty="0">
              <a:solidFill>
                <a:srgbClr val="FF0000"/>
              </a:solidFill>
              <a:latin typeface="Arial Black" panose="020B0A04020102020204" pitchFamily="34" charset="0"/>
              <a:cs typeface="Calibri" panose="020F0502020204030204" pitchFamily="34" charset="0"/>
            </a:endParaRPr>
          </a:p>
          <a:p>
            <a:pPr algn="ctr">
              <a:lnSpc>
                <a:spcPct val="100000"/>
              </a:lnSpc>
            </a:pPr>
            <a:r>
              <a:rPr lang="en-US" sz="2400" b="1" dirty="0">
                <a:solidFill>
                  <a:srgbClr val="22B7A4"/>
                </a:solidFill>
                <a:latin typeface="Arial Black" panose="020B0A04020102020204" pitchFamily="34" charset="0"/>
                <a:cs typeface="Calibri" panose="020F0502020204030204" pitchFamily="34" charset="0"/>
              </a:rPr>
              <a:t>SHRA Membership Appreciation Event</a:t>
            </a:r>
          </a:p>
        </p:txBody>
      </p:sp>
      <p:sp>
        <p:nvSpPr>
          <p:cNvPr id="5" name="Slide Number Placeholder 4">
            <a:extLst>
              <a:ext uri="{FF2B5EF4-FFF2-40B4-BE49-F238E27FC236}">
                <a16:creationId xmlns:a16="http://schemas.microsoft.com/office/drawing/2014/main" id="{DEA94E17-9E4B-41FF-8CC0-C78B12BCBF43}"/>
              </a:ext>
            </a:extLst>
          </p:cNvPr>
          <p:cNvSpPr>
            <a:spLocks noGrp="1"/>
          </p:cNvSpPr>
          <p:nvPr>
            <p:ph type="sldNum" sz="quarter" idx="4"/>
          </p:nvPr>
        </p:nvSpPr>
        <p:spPr/>
        <p:txBody>
          <a:bodyPr/>
          <a:lstStyle/>
          <a:p>
            <a:fld id="{48954461-202F-6344-AC23-708D5D79AD63}" type="slidenum">
              <a:rPr lang="en-US" smtClean="0"/>
              <a:pPr/>
              <a:t>29</a:t>
            </a:fld>
            <a:endParaRPr lang="en-US" dirty="0"/>
          </a:p>
        </p:txBody>
      </p:sp>
      <p:graphicFrame>
        <p:nvGraphicFramePr>
          <p:cNvPr id="2" name="Table 3">
            <a:extLst>
              <a:ext uri="{FF2B5EF4-FFF2-40B4-BE49-F238E27FC236}">
                <a16:creationId xmlns:a16="http://schemas.microsoft.com/office/drawing/2014/main" id="{05EC234A-4E6D-5B32-7C6F-459A7A30202C}"/>
              </a:ext>
            </a:extLst>
          </p:cNvPr>
          <p:cNvGraphicFramePr>
            <a:graphicFrameLocks noGrp="1"/>
          </p:cNvGraphicFramePr>
          <p:nvPr/>
        </p:nvGraphicFramePr>
        <p:xfrm>
          <a:off x="293914" y="1391156"/>
          <a:ext cx="8556171" cy="2983377"/>
        </p:xfrm>
        <a:graphic>
          <a:graphicData uri="http://schemas.openxmlformats.org/drawingml/2006/table">
            <a:tbl>
              <a:tblPr firstRow="1" bandRow="1">
                <a:tableStyleId>{3C2FFA5D-87B4-456A-9821-1D502468CF0F}</a:tableStyleId>
              </a:tblPr>
              <a:tblGrid>
                <a:gridCol w="2852057">
                  <a:extLst>
                    <a:ext uri="{9D8B030D-6E8A-4147-A177-3AD203B41FA5}">
                      <a16:colId xmlns:a16="http://schemas.microsoft.com/office/drawing/2014/main" val="250155028"/>
                    </a:ext>
                  </a:extLst>
                </a:gridCol>
                <a:gridCol w="2852057">
                  <a:extLst>
                    <a:ext uri="{9D8B030D-6E8A-4147-A177-3AD203B41FA5}">
                      <a16:colId xmlns:a16="http://schemas.microsoft.com/office/drawing/2014/main" val="1167833913"/>
                    </a:ext>
                  </a:extLst>
                </a:gridCol>
                <a:gridCol w="2852057">
                  <a:extLst>
                    <a:ext uri="{9D8B030D-6E8A-4147-A177-3AD203B41FA5}">
                      <a16:colId xmlns:a16="http://schemas.microsoft.com/office/drawing/2014/main" val="2705648272"/>
                    </a:ext>
                  </a:extLst>
                </a:gridCol>
              </a:tblGrid>
              <a:tr h="313347">
                <a:tc>
                  <a:txBody>
                    <a:bodyPr/>
                    <a:lstStyle/>
                    <a:p>
                      <a:pPr algn="ctr"/>
                      <a:r>
                        <a:rPr lang="en-US" sz="1800" dirty="0">
                          <a:solidFill>
                            <a:srgbClr val="3A76CB"/>
                          </a:solidFill>
                        </a:rPr>
                        <a:t>GOLD $500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800" dirty="0">
                          <a:solidFill>
                            <a:srgbClr val="3A76CB"/>
                          </a:solidFill>
                        </a:rPr>
                        <a:t>SILVER $250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800" dirty="0">
                          <a:solidFill>
                            <a:srgbClr val="3A76CB"/>
                          </a:solidFill>
                        </a:rPr>
                        <a:t>RAFFLE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11582841"/>
                  </a:ext>
                </a:extLst>
              </a:tr>
              <a:tr h="2617617">
                <a:tc>
                  <a:txBody>
                    <a:bodyPr/>
                    <a:lstStyle/>
                    <a:p>
                      <a:r>
                        <a:rPr lang="en-US" sz="1200" b="0" dirty="0">
                          <a:solidFill>
                            <a:schemeClr val="tx1"/>
                          </a:solidFill>
                        </a:rPr>
                        <a:t>Gold sponsors are given 5 minutes to speak about their organization at the event.  We will provide a table if you wish to provide a banner/swag and written materials. Gold sponsors may have up to 2 people attend the event. All sponsors will be listed on our website by category and be included in all notices to the full membership about the event. </a:t>
                      </a:r>
                    </a:p>
                    <a:p>
                      <a:endParaRPr lang="en-US"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40000"/>
                      </a:schemeClr>
                    </a:solidFill>
                  </a:tcPr>
                </a:tc>
                <a:tc>
                  <a:txBody>
                    <a:bodyPr/>
                    <a:lstStyle/>
                    <a:p>
                      <a:r>
                        <a:rPr lang="en-US" sz="1200" b="0" dirty="0">
                          <a:solidFill>
                            <a:schemeClr val="tx1"/>
                          </a:solidFill>
                        </a:rPr>
                        <a:t>Silver sponsors may have 1 person attend the event. Silver sponsor names will be announced by SHRA’s President at the Event.  All sponsors will be listed on our website by category and be included in all notices to the full membership about the event. </a:t>
                      </a:r>
                    </a:p>
                    <a:p>
                      <a:endParaRPr lang="en-US"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40000"/>
                      </a:schemeClr>
                    </a:solidFill>
                  </a:tcPr>
                </a:tc>
                <a:tc>
                  <a:txBody>
                    <a:bodyPr/>
                    <a:lstStyle/>
                    <a:p>
                      <a:r>
                        <a:rPr lang="en-US" sz="1200" b="0" dirty="0">
                          <a:solidFill>
                            <a:schemeClr val="tx1"/>
                          </a:solidFill>
                        </a:rPr>
                        <a:t>Raffle sponsors provide a raffle prize of $100 or more in value to be raffled at the Event.  Tables are provided for the raffle prizes with the name of the donor to be viewed by the members in attendance.  Prizes will be raffled off during the event. Where possible, donors may be invited to draw the raffle ticket for their donation. All sponsors will be listed on our website by category and be included in all notices to the full membership about the event. </a:t>
                      </a:r>
                    </a:p>
                    <a:p>
                      <a:endParaRPr lang="en-US"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40000"/>
                      </a:schemeClr>
                    </a:solidFill>
                  </a:tcPr>
                </a:tc>
                <a:extLst>
                  <a:ext uri="{0D108BD9-81ED-4DB2-BD59-A6C34878D82A}">
                    <a16:rowId xmlns:a16="http://schemas.microsoft.com/office/drawing/2014/main" val="1416075143"/>
                  </a:ext>
                </a:extLst>
              </a:tr>
            </a:tbl>
          </a:graphicData>
        </a:graphic>
      </p:graphicFrame>
    </p:spTree>
    <p:extLst>
      <p:ext uri="{BB962C8B-B14F-4D97-AF65-F5344CB8AC3E}">
        <p14:creationId xmlns:p14="http://schemas.microsoft.com/office/powerpoint/2010/main" val="320487639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DA3ACE1-F0A3-4935-BC3F-F34409BCB3C5}"/>
              </a:ext>
            </a:extLst>
          </p:cNvPr>
          <p:cNvSpPr>
            <a:spLocks noGrp="1"/>
          </p:cNvSpPr>
          <p:nvPr>
            <p:ph type="title"/>
          </p:nvPr>
        </p:nvSpPr>
        <p:spPr>
          <a:xfrm>
            <a:off x="1061237" y="425451"/>
            <a:ext cx="7128315" cy="996802"/>
          </a:xfrm>
        </p:spPr>
        <p:txBody>
          <a:bodyPr/>
          <a:lstStyle/>
          <a:p>
            <a:pPr algn="ctr"/>
            <a:r>
              <a:rPr lang="en-US" dirty="0"/>
              <a:t>Seacoast Human Resources Association’s Mission:</a:t>
            </a:r>
          </a:p>
        </p:txBody>
      </p:sp>
      <p:sp>
        <p:nvSpPr>
          <p:cNvPr id="9" name="Text Placeholder 8">
            <a:extLst>
              <a:ext uri="{FF2B5EF4-FFF2-40B4-BE49-F238E27FC236}">
                <a16:creationId xmlns:a16="http://schemas.microsoft.com/office/drawing/2014/main" id="{0DD78E12-76B8-429F-B0C5-D4CD82AD8060}"/>
              </a:ext>
            </a:extLst>
          </p:cNvPr>
          <p:cNvSpPr>
            <a:spLocks noGrp="1"/>
          </p:cNvSpPr>
          <p:nvPr>
            <p:ph type="body" sz="quarter" idx="10"/>
          </p:nvPr>
        </p:nvSpPr>
        <p:spPr>
          <a:xfrm>
            <a:off x="764656" y="1956687"/>
            <a:ext cx="7974272" cy="996802"/>
          </a:xfrm>
        </p:spPr>
        <p:txBody>
          <a:bodyPr/>
          <a:lstStyle/>
          <a:p>
            <a:pPr algn="ctr"/>
            <a:r>
              <a:rPr lang="en-US" dirty="0"/>
              <a:t>To enhance the professional growth of our members by advancing the skills and competencies in the field of Human Resources through seminars, workshops, personal contacts and networking.</a:t>
            </a:r>
          </a:p>
          <a:p>
            <a:pPr algn="ctr"/>
            <a:endParaRPr lang="en-US" dirty="0"/>
          </a:p>
        </p:txBody>
      </p:sp>
      <p:sp>
        <p:nvSpPr>
          <p:cNvPr id="4" name="Slide Number Placeholder 3">
            <a:extLst>
              <a:ext uri="{FF2B5EF4-FFF2-40B4-BE49-F238E27FC236}">
                <a16:creationId xmlns:a16="http://schemas.microsoft.com/office/drawing/2014/main" id="{EBDC6C4A-2C7F-4EC2-9C80-7BECD9F2D063}"/>
              </a:ext>
            </a:extLst>
          </p:cNvPr>
          <p:cNvSpPr>
            <a:spLocks noGrp="1"/>
          </p:cNvSpPr>
          <p:nvPr>
            <p:ph type="sldNum" sz="quarter" idx="4"/>
          </p:nvPr>
        </p:nvSpPr>
        <p:spPr/>
        <p:txBody>
          <a:bodyPr/>
          <a:lstStyle/>
          <a:p>
            <a:fld id="{48954461-202F-6344-AC23-708D5D79AD63}" type="slidenum">
              <a:rPr lang="en-US" smtClean="0"/>
              <a:pPr/>
              <a:t>3</a:t>
            </a:fld>
            <a:endParaRPr lang="en-US" dirty="0"/>
          </a:p>
        </p:txBody>
      </p:sp>
    </p:spTree>
    <p:extLst>
      <p:ext uri="{BB962C8B-B14F-4D97-AF65-F5344CB8AC3E}">
        <p14:creationId xmlns:p14="http://schemas.microsoft.com/office/powerpoint/2010/main" val="411740742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2CFF9C0-139F-7FE3-5A84-89FDC19D8B08}"/>
              </a:ext>
            </a:extLst>
          </p:cNvPr>
          <p:cNvSpPr>
            <a:spLocks noGrp="1"/>
          </p:cNvSpPr>
          <p:nvPr>
            <p:ph type="sldNum" sz="quarter" idx="4"/>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48954461-202F-6344-AC23-708D5D79AD63}" type="slidenum">
              <a:rPr kumimoji="0" lang="en-US" sz="700" b="0" i="0" u="none" strike="noStrike" kern="1200" cap="none" spc="0" normalizeH="0" baseline="0" noProof="0" smtClean="0">
                <a:ln>
                  <a:noFill/>
                </a:ln>
                <a:solidFill>
                  <a:srgbClr val="293C61"/>
                </a:solidFill>
                <a:effectLst/>
                <a:uLnTx/>
                <a:uFillTx/>
                <a:latin typeface="Arial" panose="020B0604020202020204" pitchFamily="34" charset="0"/>
                <a:ea typeface="+mn-ea"/>
                <a:cs typeface="Arial" panose="020B0604020202020204" pitchFamily="34" charset="0"/>
              </a:rPr>
              <a:pPr marL="0" marR="0" lvl="0" indent="0" algn="l" defTabSz="457200" rtl="0" eaLnBrk="0" fontAlgn="base" latinLnBrk="0" hangingPunct="0">
                <a:lnSpc>
                  <a:spcPct val="100000"/>
                </a:lnSpc>
                <a:spcBef>
                  <a:spcPct val="0"/>
                </a:spcBef>
                <a:spcAft>
                  <a:spcPct val="0"/>
                </a:spcAft>
                <a:buClrTx/>
                <a:buSzTx/>
                <a:buFontTx/>
                <a:buNone/>
                <a:tabLst/>
                <a:defRPr/>
              </a:pPr>
              <a:t>30</a:t>
            </a:fld>
            <a:endParaRPr kumimoji="0" lang="en-US" sz="700" b="0" i="0" u="none" strike="noStrike" kern="1200" cap="none" spc="0" normalizeH="0" baseline="0" noProof="0" dirty="0">
              <a:ln>
                <a:noFill/>
              </a:ln>
              <a:solidFill>
                <a:srgbClr val="293C61"/>
              </a:solidFill>
              <a:effectLst/>
              <a:uLnTx/>
              <a:uFillTx/>
              <a:latin typeface="Arial" panose="020B0604020202020204" pitchFamily="34" charset="0"/>
              <a:ea typeface="+mn-ea"/>
              <a:cs typeface="Arial" panose="020B0604020202020204" pitchFamily="34" charset="0"/>
            </a:endParaRPr>
          </a:p>
        </p:txBody>
      </p:sp>
      <p:sp>
        <p:nvSpPr>
          <p:cNvPr id="6" name="Title 1">
            <a:extLst>
              <a:ext uri="{FF2B5EF4-FFF2-40B4-BE49-F238E27FC236}">
                <a16:creationId xmlns:a16="http://schemas.microsoft.com/office/drawing/2014/main" id="{B8690228-A662-0646-606A-77981508EB58}"/>
              </a:ext>
            </a:extLst>
          </p:cNvPr>
          <p:cNvSpPr>
            <a:spLocks noGrp="1"/>
          </p:cNvSpPr>
          <p:nvPr>
            <p:ph type="ctrTitle"/>
          </p:nvPr>
        </p:nvSpPr>
        <p:spPr>
          <a:xfrm>
            <a:off x="647700" y="412750"/>
            <a:ext cx="7848600" cy="2536825"/>
          </a:xfrm>
        </p:spPr>
        <p:txBody>
          <a:bodyPr/>
          <a:lstStyle/>
          <a:p>
            <a:pPr algn="ctr"/>
            <a:r>
              <a:rPr lang="en-US" sz="3600" b="0" dirty="0">
                <a:solidFill>
                  <a:srgbClr val="3A76CB"/>
                </a:solidFill>
              </a:rPr>
              <a:t>SHRA’s Spring Community Sponsor</a:t>
            </a:r>
          </a:p>
        </p:txBody>
      </p:sp>
      <p:sp>
        <p:nvSpPr>
          <p:cNvPr id="7" name="Rectangle 6">
            <a:extLst>
              <a:ext uri="{FF2B5EF4-FFF2-40B4-BE49-F238E27FC236}">
                <a16:creationId xmlns:a16="http://schemas.microsoft.com/office/drawing/2014/main" id="{7C536957-23ED-29E6-54D2-0FB6319F02ED}"/>
              </a:ext>
            </a:extLst>
          </p:cNvPr>
          <p:cNvSpPr/>
          <p:nvPr/>
        </p:nvSpPr>
        <p:spPr>
          <a:xfrm>
            <a:off x="188006" y="3273264"/>
            <a:ext cx="8767985" cy="707886"/>
          </a:xfrm>
          <a:prstGeom prst="rect">
            <a:avLst/>
          </a:prstGeom>
          <a:noFill/>
          <a:ln>
            <a:noFill/>
          </a:ln>
        </p:spPr>
        <p:txBody>
          <a:bodyPr wrap="square" lIns="91440" tIns="45720" rIns="91440" bIns="45720">
            <a:spAutoFit/>
          </a:bodyPr>
          <a:lstStyle/>
          <a:p>
            <a:pPr algn="ctr" eaLnBrk="1" fontAlgn="auto" hangingPunct="1">
              <a:spcBef>
                <a:spcPts val="0"/>
              </a:spcBef>
              <a:spcAft>
                <a:spcPts val="0"/>
              </a:spcAft>
            </a:pPr>
            <a:r>
              <a:rPr kumimoji="0" lang="en-US" sz="2000" b="1" i="0" u="none" strike="noStrike" kern="1200" cap="none" spc="0" normalizeH="0" baseline="0" noProof="0" dirty="0">
                <a:ln>
                  <a:noFill/>
                </a:ln>
                <a:solidFill>
                  <a:srgbClr val="3A76CB"/>
                </a:solidFill>
                <a:effectLst/>
                <a:uLnTx/>
                <a:uFillTx/>
                <a:latin typeface="+mn-lt"/>
                <a:ea typeface="Calibri" panose="020F0502020204030204" pitchFamily="34" charset="0"/>
                <a:cs typeface="Calibri" panose="020F0502020204030204" pitchFamily="34" charset="0"/>
              </a:rPr>
              <a:t>Karen Livernois</a:t>
            </a:r>
          </a:p>
          <a:p>
            <a:pPr algn="ctr" eaLnBrk="1" fontAlgn="auto" hangingPunct="1">
              <a:spcBef>
                <a:spcPts val="0"/>
              </a:spcBef>
              <a:spcAft>
                <a:spcPts val="0"/>
              </a:spcAft>
            </a:pPr>
            <a:r>
              <a:rPr lang="en-US" sz="2000" b="1" dirty="0">
                <a:solidFill>
                  <a:srgbClr val="3A76CB"/>
                </a:solidFill>
                <a:latin typeface="+mn-lt"/>
                <a:cs typeface="Calibri" panose="020F0502020204030204" pitchFamily="34" charset="0"/>
              </a:rPr>
              <a:t>NH CYCC Chair</a:t>
            </a:r>
            <a:endParaRPr lang="en-US" sz="2000" dirty="0">
              <a:solidFill>
                <a:srgbClr val="3A76CB"/>
              </a:solidFill>
              <a:latin typeface="+mn-lt"/>
            </a:endParaRPr>
          </a:p>
        </p:txBody>
      </p:sp>
      <p:pic>
        <p:nvPicPr>
          <p:cNvPr id="3" name="Picture 2" descr="A picture containing text, clipart&#10;&#10;Description automatically generated">
            <a:extLst>
              <a:ext uri="{FF2B5EF4-FFF2-40B4-BE49-F238E27FC236}">
                <a16:creationId xmlns:a16="http://schemas.microsoft.com/office/drawing/2014/main" id="{191EA1DC-7F37-C3C5-C9E9-D7380A234820}"/>
              </a:ext>
            </a:extLst>
          </p:cNvPr>
          <p:cNvPicPr>
            <a:picLocks noChangeAspect="1"/>
          </p:cNvPicPr>
          <p:nvPr/>
        </p:nvPicPr>
        <p:blipFill>
          <a:blip r:embed="rId3"/>
          <a:stretch>
            <a:fillRect/>
          </a:stretch>
        </p:blipFill>
        <p:spPr>
          <a:xfrm>
            <a:off x="1465676" y="1556141"/>
            <a:ext cx="6212647" cy="1717123"/>
          </a:xfrm>
          <a:prstGeom prst="rect">
            <a:avLst/>
          </a:prstGeom>
        </p:spPr>
      </p:pic>
    </p:spTree>
    <p:extLst>
      <p:ext uri="{BB962C8B-B14F-4D97-AF65-F5344CB8AC3E}">
        <p14:creationId xmlns:p14="http://schemas.microsoft.com/office/powerpoint/2010/main" val="54260072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Logo, icon&#10;&#10;Description automatically generated">
            <a:extLst>
              <a:ext uri="{FF2B5EF4-FFF2-40B4-BE49-F238E27FC236}">
                <a16:creationId xmlns:a16="http://schemas.microsoft.com/office/drawing/2014/main" id="{C4F81D3C-EAE5-4AEC-0C69-EA4ACEAE7954}"/>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2007"/>
          <a:stretch/>
        </p:blipFill>
        <p:spPr>
          <a:xfrm>
            <a:off x="610642" y="1296579"/>
            <a:ext cx="2382947" cy="2388851"/>
          </a:xfrm>
        </p:spPr>
      </p:pic>
      <p:pic>
        <p:nvPicPr>
          <p:cNvPr id="12" name="Picture 11">
            <a:extLst>
              <a:ext uri="{FF2B5EF4-FFF2-40B4-BE49-F238E27FC236}">
                <a16:creationId xmlns:a16="http://schemas.microsoft.com/office/drawing/2014/main" id="{20B26B5A-B29B-9CCF-0F71-4B461A2E5BA3}"/>
              </a:ext>
            </a:extLst>
          </p:cNvPr>
          <p:cNvPicPr>
            <a:picLocks noChangeAspect="1"/>
          </p:cNvPicPr>
          <p:nvPr/>
        </p:nvPicPr>
        <p:blipFill rotWithShape="1">
          <a:blip r:embed="rId3"/>
          <a:srcRect t="10185"/>
          <a:stretch/>
        </p:blipFill>
        <p:spPr>
          <a:xfrm>
            <a:off x="56520" y="1001486"/>
            <a:ext cx="9030960" cy="3542214"/>
          </a:xfrm>
          <a:prstGeom prst="rect">
            <a:avLst/>
          </a:prstGeom>
        </p:spPr>
      </p:pic>
    </p:spTree>
    <p:extLst>
      <p:ext uri="{BB962C8B-B14F-4D97-AF65-F5344CB8AC3E}">
        <p14:creationId xmlns:p14="http://schemas.microsoft.com/office/powerpoint/2010/main" val="14149116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ogo, icon&#10;&#10;Description automatically generated">
            <a:extLst>
              <a:ext uri="{FF2B5EF4-FFF2-40B4-BE49-F238E27FC236}">
                <a16:creationId xmlns:a16="http://schemas.microsoft.com/office/drawing/2014/main" id="{8DEFD6C0-411A-DEEB-8754-1163191050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4174" y="1216549"/>
            <a:ext cx="2622224" cy="2576927"/>
          </a:xfrm>
        </p:spPr>
      </p:pic>
      <p:pic>
        <p:nvPicPr>
          <p:cNvPr id="2" name="Picture Placeholder 5" descr="Logo, icon&#10;&#10;Description automatically generated">
            <a:extLst>
              <a:ext uri="{FF2B5EF4-FFF2-40B4-BE49-F238E27FC236}">
                <a16:creationId xmlns:a16="http://schemas.microsoft.com/office/drawing/2014/main" id="{4267A870-7E9F-7C74-0302-3779D4754C82}"/>
              </a:ext>
            </a:extLst>
          </p:cNvPr>
          <p:cNvPicPr>
            <a:picLocks noChangeAspect="1"/>
          </p:cNvPicPr>
          <p:nvPr/>
        </p:nvPicPr>
        <p:blipFill rotWithShape="1">
          <a:blip r:embed="rId2">
            <a:extLst>
              <a:ext uri="{28A0092B-C50C-407E-A947-70E740481C1C}">
                <a14:useLocalDpi xmlns:a14="http://schemas.microsoft.com/office/drawing/2010/main" val="0"/>
              </a:ext>
            </a:extLst>
          </a:blip>
          <a:srcRect t="-2007"/>
          <a:stretch/>
        </p:blipFill>
        <p:spPr>
          <a:xfrm>
            <a:off x="814189" y="1728771"/>
            <a:ext cx="3177262" cy="3185135"/>
          </a:xfrm>
        </p:spPr>
      </p:pic>
      <p:pic>
        <p:nvPicPr>
          <p:cNvPr id="4" name="Picture Placeholder 5" descr="Logo, icon&#10;&#10;Description automatically generated">
            <a:extLst>
              <a:ext uri="{FF2B5EF4-FFF2-40B4-BE49-F238E27FC236}">
                <a16:creationId xmlns:a16="http://schemas.microsoft.com/office/drawing/2014/main" id="{E8761853-A86A-043A-A351-FEF3A5CD0852}"/>
              </a:ext>
            </a:extLst>
          </p:cNvPr>
          <p:cNvPicPr>
            <a:picLocks noChangeAspect="1"/>
          </p:cNvPicPr>
          <p:nvPr/>
        </p:nvPicPr>
        <p:blipFill rotWithShape="1">
          <a:blip r:embed="rId2">
            <a:extLst>
              <a:ext uri="{28A0092B-C50C-407E-A947-70E740481C1C}">
                <a14:useLocalDpi xmlns:a14="http://schemas.microsoft.com/office/drawing/2010/main" val="0"/>
              </a:ext>
            </a:extLst>
          </a:blip>
          <a:srcRect t="-2007"/>
          <a:stretch/>
        </p:blipFill>
        <p:spPr>
          <a:xfrm>
            <a:off x="966589" y="1881171"/>
            <a:ext cx="3177262" cy="3185135"/>
          </a:xfrm>
        </p:spPr>
      </p:pic>
      <p:pic>
        <p:nvPicPr>
          <p:cNvPr id="9" name="Picture 8">
            <a:extLst>
              <a:ext uri="{FF2B5EF4-FFF2-40B4-BE49-F238E27FC236}">
                <a16:creationId xmlns:a16="http://schemas.microsoft.com/office/drawing/2014/main" id="{FDF73253-C249-C384-2645-FA5B642462C5}"/>
              </a:ext>
            </a:extLst>
          </p:cNvPr>
          <p:cNvPicPr>
            <a:picLocks noChangeAspect="1"/>
          </p:cNvPicPr>
          <p:nvPr/>
        </p:nvPicPr>
        <p:blipFill>
          <a:blip r:embed="rId3"/>
          <a:stretch>
            <a:fillRect/>
          </a:stretch>
        </p:blipFill>
        <p:spPr>
          <a:xfrm>
            <a:off x="447099" y="77194"/>
            <a:ext cx="8249801" cy="4715533"/>
          </a:xfrm>
          <a:prstGeom prst="rect">
            <a:avLst/>
          </a:prstGeom>
        </p:spPr>
      </p:pic>
    </p:spTree>
    <p:extLst>
      <p:ext uri="{BB962C8B-B14F-4D97-AF65-F5344CB8AC3E}">
        <p14:creationId xmlns:p14="http://schemas.microsoft.com/office/powerpoint/2010/main" val="1268501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C88678-E2BF-495B-A7B0-85257858A433}"/>
              </a:ext>
            </a:extLst>
          </p:cNvPr>
          <p:cNvSpPr>
            <a:spLocks noGrp="1"/>
          </p:cNvSpPr>
          <p:nvPr>
            <p:ph type="body" sz="quarter" idx="13"/>
          </p:nvPr>
        </p:nvSpPr>
        <p:spPr>
          <a:xfrm>
            <a:off x="149013" y="185496"/>
            <a:ext cx="8649547" cy="4253901"/>
          </a:xfrm>
        </p:spPr>
        <p:txBody>
          <a:bodyPr/>
          <a:lstStyle/>
          <a:p>
            <a:pPr algn="ctr">
              <a:lnSpc>
                <a:spcPct val="100000"/>
              </a:lnSpc>
            </a:pPr>
            <a:r>
              <a:rPr lang="en-US" sz="2000" b="1" dirty="0">
                <a:solidFill>
                  <a:srgbClr val="3A76CB"/>
                </a:solidFill>
                <a:latin typeface="Arial Black" panose="020B0A04020102020204" pitchFamily="34" charset="0"/>
                <a:cs typeface="Calibri" panose="020F0502020204030204" pitchFamily="34" charset="0"/>
              </a:rPr>
              <a:t>Welcome to our May Program:</a:t>
            </a:r>
          </a:p>
          <a:p>
            <a:pPr algn="ctr">
              <a:lnSpc>
                <a:spcPct val="100000"/>
              </a:lnSpc>
            </a:pPr>
            <a:r>
              <a:rPr lang="en-US" sz="3200" dirty="0">
                <a:solidFill>
                  <a:srgbClr val="22B7A4"/>
                </a:solidFill>
                <a:latin typeface="Arial Black" panose="020B0A04020102020204" pitchFamily="34" charset="0"/>
                <a:cs typeface="Calibri" panose="020F0502020204030204" pitchFamily="34" charset="0"/>
              </a:rPr>
              <a:t>Recruitment and Retention Strategies</a:t>
            </a:r>
          </a:p>
          <a:p>
            <a:pPr algn="ctr">
              <a:lnSpc>
                <a:spcPct val="100000"/>
              </a:lnSpc>
            </a:pPr>
            <a:endParaRPr lang="en-US" sz="1050" dirty="0">
              <a:solidFill>
                <a:srgbClr val="22B7A4"/>
              </a:solidFill>
              <a:latin typeface="Arial Black" panose="020B0A04020102020204" pitchFamily="34" charset="0"/>
              <a:cs typeface="Calibri" panose="020F0502020204030204" pitchFamily="34" charset="0"/>
            </a:endParaRPr>
          </a:p>
          <a:p>
            <a:pPr marL="0" marR="0" lvl="0" indent="0" algn="ctr" defTabSz="457155" rtl="0" eaLnBrk="1" fontAlgn="auto" latinLnBrk="0" hangingPunct="1">
              <a:lnSpc>
                <a:spcPts val="1780"/>
              </a:lnSpc>
              <a:spcBef>
                <a:spcPts val="0"/>
              </a:spcBef>
              <a:spcAft>
                <a:spcPts val="1200"/>
              </a:spcAft>
              <a:buClrTx/>
              <a:buSzTx/>
              <a:buFont typeface="Arial"/>
              <a:buNone/>
              <a:tabLst/>
              <a:defRPr/>
            </a:pPr>
            <a:r>
              <a:rPr kumimoji="0" lang="en-US" sz="2800" b="1" i="0" u="none" strike="noStrike" kern="1200" cap="none" spc="0" normalizeH="0" baseline="0" noProof="0" dirty="0">
                <a:ln>
                  <a:noFill/>
                </a:ln>
                <a:solidFill>
                  <a:srgbClr val="3A76CB"/>
                </a:solidFill>
                <a:effectLst/>
                <a:uLnTx/>
                <a:uFillTx/>
                <a:latin typeface="+mn-lt"/>
                <a:ea typeface="Calibri" panose="020F0502020204030204" pitchFamily="34" charset="0"/>
                <a:cs typeface="Calibri" panose="020F0502020204030204" pitchFamily="34" charset="0"/>
              </a:rPr>
              <a:t>Toni </a:t>
            </a:r>
            <a:r>
              <a:rPr kumimoji="0" lang="en-US" sz="2800" b="1" i="0" u="none" strike="noStrike" kern="1200" cap="none" spc="0" normalizeH="0" baseline="0" noProof="0" dirty="0" err="1">
                <a:ln>
                  <a:noFill/>
                </a:ln>
                <a:solidFill>
                  <a:srgbClr val="3A76CB"/>
                </a:solidFill>
                <a:effectLst/>
                <a:uLnTx/>
                <a:uFillTx/>
                <a:latin typeface="+mn-lt"/>
                <a:ea typeface="Calibri" panose="020F0502020204030204" pitchFamily="34" charset="0"/>
                <a:cs typeface="Calibri" panose="020F0502020204030204" pitchFamily="34" charset="0"/>
              </a:rPr>
              <a:t>Runci</a:t>
            </a:r>
            <a:endParaRPr kumimoji="0" lang="en-US" sz="2800" b="1" i="0" u="none" strike="noStrike" kern="1200" cap="none" spc="0" normalizeH="0" baseline="0" noProof="0" dirty="0">
              <a:ln>
                <a:noFill/>
              </a:ln>
              <a:solidFill>
                <a:srgbClr val="3A76CB"/>
              </a:solidFill>
              <a:effectLst/>
              <a:uLnTx/>
              <a:uFillTx/>
              <a:latin typeface="+mn-lt"/>
              <a:ea typeface="Calibri" panose="020F0502020204030204" pitchFamily="34" charset="0"/>
              <a:cs typeface="Calibri" panose="020F0502020204030204" pitchFamily="34" charset="0"/>
            </a:endParaRPr>
          </a:p>
          <a:p>
            <a:pPr marL="0" marR="0" lvl="0" indent="0" algn="ctr" defTabSz="457155" rtl="0" eaLnBrk="1" fontAlgn="auto" latinLnBrk="0" hangingPunct="1">
              <a:lnSpc>
                <a:spcPts val="1780"/>
              </a:lnSpc>
              <a:spcBef>
                <a:spcPts val="0"/>
              </a:spcBef>
              <a:spcAft>
                <a:spcPts val="1200"/>
              </a:spcAft>
              <a:buClrTx/>
              <a:buSzTx/>
              <a:buFont typeface="Arial"/>
              <a:buNone/>
              <a:tabLst/>
              <a:defRPr/>
            </a:pPr>
            <a:r>
              <a:rPr kumimoji="0" lang="en-US" sz="1600" b="1" i="0" u="none" strike="noStrike" kern="1200" cap="none" spc="0" normalizeH="0" baseline="0" noProof="0" dirty="0">
                <a:ln>
                  <a:noFill/>
                </a:ln>
                <a:solidFill>
                  <a:srgbClr val="484848">
                    <a:lumMod val="65000"/>
                    <a:lumOff val="35000"/>
                  </a:srgbClr>
                </a:solidFill>
                <a:effectLst/>
                <a:uLnTx/>
                <a:uFillTx/>
                <a:latin typeface="+mn-lt"/>
                <a:ea typeface="Calibri" panose="020F0502020204030204" pitchFamily="34" charset="0"/>
                <a:cs typeface="Calibri" panose="020F0502020204030204" pitchFamily="34" charset="0"/>
              </a:rPr>
              <a:t>Blue Lion Inc.</a:t>
            </a:r>
          </a:p>
          <a:p>
            <a:pPr marL="0" marR="0" lvl="0" indent="0" algn="just" defTabSz="457155" rtl="0" eaLnBrk="1" fontAlgn="auto" latinLnBrk="0" hangingPunct="1">
              <a:lnSpc>
                <a:spcPts val="1780"/>
              </a:lnSpc>
              <a:spcBef>
                <a:spcPts val="0"/>
              </a:spcBef>
              <a:spcAft>
                <a:spcPts val="1200"/>
              </a:spcAft>
              <a:buClrTx/>
              <a:buSzTx/>
              <a:buFont typeface="Arial"/>
              <a:buNone/>
              <a:tabLst/>
              <a:defRPr/>
            </a:pPr>
            <a:r>
              <a:rPr lang="en-US" sz="1500" dirty="0">
                <a:solidFill>
                  <a:schemeClr val="tx2">
                    <a:lumMod val="60000"/>
                    <a:lumOff val="40000"/>
                  </a:schemeClr>
                </a:solidFill>
                <a:latin typeface="+mn-lt"/>
              </a:rPr>
              <a:t>Toni </a:t>
            </a:r>
            <a:r>
              <a:rPr lang="en-US" sz="1500" dirty="0" err="1">
                <a:solidFill>
                  <a:schemeClr val="tx2">
                    <a:lumMod val="60000"/>
                    <a:lumOff val="40000"/>
                  </a:schemeClr>
                </a:solidFill>
                <a:latin typeface="+mn-lt"/>
              </a:rPr>
              <a:t>Runci</a:t>
            </a:r>
            <a:r>
              <a:rPr lang="en-US" sz="1500" dirty="0">
                <a:solidFill>
                  <a:schemeClr val="tx2">
                    <a:lumMod val="60000"/>
                    <a:lumOff val="40000"/>
                  </a:schemeClr>
                </a:solidFill>
                <a:latin typeface="+mn-lt"/>
              </a:rPr>
              <a:t>, Human Resource Associate with Blue Lion Inc., has over 14 years of experience in HR. She received her undergraduate from SNHU in Business and her Master in Human Resources. </a:t>
            </a:r>
          </a:p>
          <a:p>
            <a:pPr marL="0" marR="0" lvl="0" indent="0" algn="just" defTabSz="457155" rtl="0" eaLnBrk="1" fontAlgn="auto" latinLnBrk="0" hangingPunct="1">
              <a:lnSpc>
                <a:spcPts val="1780"/>
              </a:lnSpc>
              <a:spcBef>
                <a:spcPts val="0"/>
              </a:spcBef>
              <a:spcAft>
                <a:spcPts val="1200"/>
              </a:spcAft>
              <a:buClrTx/>
              <a:buSzTx/>
              <a:buFont typeface="Arial"/>
              <a:buNone/>
              <a:tabLst/>
              <a:defRPr/>
            </a:pPr>
            <a:r>
              <a:rPr lang="en-US" sz="1500" dirty="0">
                <a:solidFill>
                  <a:schemeClr val="tx2">
                    <a:lumMod val="60000"/>
                    <a:lumOff val="40000"/>
                  </a:schemeClr>
                </a:solidFill>
                <a:latin typeface="+mn-lt"/>
              </a:rPr>
              <a:t>She is the co-founder and co-owner of </a:t>
            </a:r>
            <a:r>
              <a:rPr lang="en-US" sz="1500" dirty="0" err="1">
                <a:solidFill>
                  <a:schemeClr val="tx2">
                    <a:lumMod val="60000"/>
                    <a:lumOff val="40000"/>
                  </a:schemeClr>
                </a:solidFill>
                <a:latin typeface="+mn-lt"/>
              </a:rPr>
              <a:t>BlueLion</a:t>
            </a:r>
            <a:r>
              <a:rPr lang="en-US" sz="1500" dirty="0">
                <a:solidFill>
                  <a:schemeClr val="tx2">
                    <a:lumMod val="60000"/>
                    <a:lumOff val="40000"/>
                  </a:schemeClr>
                </a:solidFill>
                <a:latin typeface="+mn-lt"/>
              </a:rPr>
              <a:t>, a New England-based Human Resources Outsourcing company, which supports small businesses with all their HR needs. </a:t>
            </a:r>
          </a:p>
          <a:p>
            <a:pPr marL="0" marR="0" lvl="0" indent="0" algn="just" defTabSz="457155" rtl="0" eaLnBrk="1" fontAlgn="auto" latinLnBrk="0" hangingPunct="1">
              <a:lnSpc>
                <a:spcPts val="1780"/>
              </a:lnSpc>
              <a:spcBef>
                <a:spcPts val="0"/>
              </a:spcBef>
              <a:spcAft>
                <a:spcPts val="1200"/>
              </a:spcAft>
              <a:buClrTx/>
              <a:buSzTx/>
              <a:buFont typeface="Arial"/>
              <a:buNone/>
              <a:tabLst/>
              <a:defRPr/>
            </a:pPr>
            <a:r>
              <a:rPr lang="en-US" sz="1500" dirty="0">
                <a:solidFill>
                  <a:schemeClr val="tx2">
                    <a:lumMod val="60000"/>
                    <a:lumOff val="40000"/>
                  </a:schemeClr>
                </a:solidFill>
                <a:latin typeface="+mn-lt"/>
              </a:rPr>
              <a:t>Toni has experience in many different industries including non-profits, retail, construction, healthcare, automotive, and so much more. She holds a certification from both SHRM and HRCI.</a:t>
            </a:r>
          </a:p>
        </p:txBody>
      </p:sp>
      <p:sp>
        <p:nvSpPr>
          <p:cNvPr id="5" name="Slide Number Placeholder 4">
            <a:extLst>
              <a:ext uri="{FF2B5EF4-FFF2-40B4-BE49-F238E27FC236}">
                <a16:creationId xmlns:a16="http://schemas.microsoft.com/office/drawing/2014/main" id="{DEA94E17-9E4B-41FF-8CC0-C78B12BCBF43}"/>
              </a:ext>
            </a:extLst>
          </p:cNvPr>
          <p:cNvSpPr>
            <a:spLocks noGrp="1"/>
          </p:cNvSpPr>
          <p:nvPr>
            <p:ph type="sldNum" sz="quarter" idx="4"/>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48954461-202F-6344-AC23-708D5D79AD63}" type="slidenum">
              <a:rPr kumimoji="0" lang="en-US" sz="700" b="0" i="0" u="none" strike="noStrike" kern="1200" cap="none" spc="0" normalizeH="0" baseline="0" noProof="0" smtClean="0">
                <a:ln>
                  <a:noFill/>
                </a:ln>
                <a:solidFill>
                  <a:srgbClr val="293C61"/>
                </a:solidFill>
                <a:effectLst/>
                <a:uLnTx/>
                <a:uFillTx/>
                <a:latin typeface="Arial" panose="020B0604020202020204" pitchFamily="34" charset="0"/>
                <a:ea typeface="+mn-ea"/>
                <a:cs typeface="Arial" panose="020B0604020202020204" pitchFamily="34" charset="0"/>
              </a:rPr>
              <a:pPr marL="0" marR="0" lvl="0" indent="0" algn="l" defTabSz="457200" rtl="0" eaLnBrk="0" fontAlgn="base" latinLnBrk="0" hangingPunct="0">
                <a:lnSpc>
                  <a:spcPct val="100000"/>
                </a:lnSpc>
                <a:spcBef>
                  <a:spcPct val="0"/>
                </a:spcBef>
                <a:spcAft>
                  <a:spcPct val="0"/>
                </a:spcAft>
                <a:buClrTx/>
                <a:buSzTx/>
                <a:buFontTx/>
                <a:buNone/>
                <a:tabLst/>
                <a:defRPr/>
              </a:pPr>
              <a:t>33</a:t>
            </a:fld>
            <a:endParaRPr kumimoji="0" lang="en-US" sz="700" b="0" i="0" u="none" strike="noStrike" kern="1200" cap="none" spc="0" normalizeH="0" baseline="0" noProof="0" dirty="0">
              <a:ln>
                <a:noFill/>
              </a:ln>
              <a:solidFill>
                <a:srgbClr val="293C6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2832481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C88678-E2BF-495B-A7B0-85257858A433}"/>
              </a:ext>
            </a:extLst>
          </p:cNvPr>
          <p:cNvSpPr>
            <a:spLocks noGrp="1"/>
          </p:cNvSpPr>
          <p:nvPr>
            <p:ph type="body" sz="quarter" idx="13"/>
          </p:nvPr>
        </p:nvSpPr>
        <p:spPr>
          <a:xfrm>
            <a:off x="149013" y="185496"/>
            <a:ext cx="8649547" cy="4253901"/>
          </a:xfrm>
        </p:spPr>
        <p:txBody>
          <a:bodyPr/>
          <a:lstStyle/>
          <a:p>
            <a:pPr algn="ctr">
              <a:lnSpc>
                <a:spcPct val="100000"/>
              </a:lnSpc>
            </a:pPr>
            <a:r>
              <a:rPr lang="en-US" sz="2000" b="1" dirty="0">
                <a:solidFill>
                  <a:srgbClr val="3A76CB"/>
                </a:solidFill>
                <a:latin typeface="Arial Black" panose="020B0A04020102020204" pitchFamily="34" charset="0"/>
                <a:cs typeface="Calibri" panose="020F0502020204030204" pitchFamily="34" charset="0"/>
              </a:rPr>
              <a:t>Welcome to our May Program:</a:t>
            </a:r>
          </a:p>
          <a:p>
            <a:pPr algn="ctr">
              <a:lnSpc>
                <a:spcPct val="100000"/>
              </a:lnSpc>
            </a:pPr>
            <a:r>
              <a:rPr lang="en-US" sz="3200" dirty="0">
                <a:solidFill>
                  <a:srgbClr val="22B7A4"/>
                </a:solidFill>
                <a:latin typeface="Arial Black" panose="020B0A04020102020204" pitchFamily="34" charset="0"/>
                <a:cs typeface="Calibri" panose="020F0502020204030204" pitchFamily="34" charset="0"/>
              </a:rPr>
              <a:t>Recruitment and Retention Strategies</a:t>
            </a:r>
          </a:p>
          <a:p>
            <a:pPr algn="ctr">
              <a:lnSpc>
                <a:spcPct val="100000"/>
              </a:lnSpc>
            </a:pPr>
            <a:endParaRPr lang="en-US" sz="1050" dirty="0">
              <a:solidFill>
                <a:srgbClr val="22B7A4"/>
              </a:solidFill>
              <a:latin typeface="Arial Black" panose="020B0A04020102020204" pitchFamily="34" charset="0"/>
              <a:cs typeface="Calibri" panose="020F0502020204030204" pitchFamily="34" charset="0"/>
            </a:endParaRPr>
          </a:p>
          <a:p>
            <a:pPr marL="0" marR="0" lvl="0" indent="0" algn="ctr" defTabSz="457155" rtl="0" eaLnBrk="1" fontAlgn="auto" latinLnBrk="0" hangingPunct="1">
              <a:lnSpc>
                <a:spcPts val="1780"/>
              </a:lnSpc>
              <a:spcBef>
                <a:spcPts val="0"/>
              </a:spcBef>
              <a:spcAft>
                <a:spcPts val="1200"/>
              </a:spcAft>
              <a:buClrTx/>
              <a:buSzTx/>
              <a:buFont typeface="Arial"/>
              <a:buNone/>
              <a:tabLst/>
              <a:defRPr/>
            </a:pPr>
            <a:r>
              <a:rPr kumimoji="0" lang="en-US" sz="2800" b="1" i="0" u="none" strike="noStrike" kern="1200" cap="none" spc="0" normalizeH="0" baseline="0" noProof="0" dirty="0">
                <a:ln>
                  <a:noFill/>
                </a:ln>
                <a:solidFill>
                  <a:srgbClr val="3A76CB"/>
                </a:solidFill>
                <a:effectLst/>
                <a:uLnTx/>
                <a:uFillTx/>
                <a:latin typeface="+mn-lt"/>
                <a:ea typeface="Calibri" panose="020F0502020204030204" pitchFamily="34" charset="0"/>
                <a:cs typeface="Calibri" panose="020F0502020204030204" pitchFamily="34" charset="0"/>
              </a:rPr>
              <a:t>Toni </a:t>
            </a:r>
            <a:r>
              <a:rPr kumimoji="0" lang="en-US" sz="2800" b="1" i="0" u="none" strike="noStrike" kern="1200" cap="none" spc="0" normalizeH="0" baseline="0" noProof="0" dirty="0" err="1">
                <a:ln>
                  <a:noFill/>
                </a:ln>
                <a:solidFill>
                  <a:srgbClr val="3A76CB"/>
                </a:solidFill>
                <a:effectLst/>
                <a:uLnTx/>
                <a:uFillTx/>
                <a:latin typeface="+mn-lt"/>
                <a:ea typeface="Calibri" panose="020F0502020204030204" pitchFamily="34" charset="0"/>
                <a:cs typeface="Calibri" panose="020F0502020204030204" pitchFamily="34" charset="0"/>
              </a:rPr>
              <a:t>Runci</a:t>
            </a:r>
            <a:endParaRPr kumimoji="0" lang="en-US" sz="2800" b="1" i="0" u="none" strike="noStrike" kern="1200" cap="none" spc="0" normalizeH="0" baseline="0" noProof="0" dirty="0">
              <a:ln>
                <a:noFill/>
              </a:ln>
              <a:solidFill>
                <a:srgbClr val="3A76CB"/>
              </a:solidFill>
              <a:effectLst/>
              <a:uLnTx/>
              <a:uFillTx/>
              <a:latin typeface="+mn-lt"/>
              <a:ea typeface="Calibri" panose="020F0502020204030204" pitchFamily="34" charset="0"/>
              <a:cs typeface="Calibri" panose="020F0502020204030204" pitchFamily="34" charset="0"/>
            </a:endParaRPr>
          </a:p>
          <a:p>
            <a:pPr marL="0" marR="0" lvl="0" indent="0" algn="ctr" defTabSz="457155" rtl="0" eaLnBrk="1" fontAlgn="auto" latinLnBrk="0" hangingPunct="1">
              <a:lnSpc>
                <a:spcPts val="1780"/>
              </a:lnSpc>
              <a:spcBef>
                <a:spcPts val="0"/>
              </a:spcBef>
              <a:spcAft>
                <a:spcPts val="1200"/>
              </a:spcAft>
              <a:buClrTx/>
              <a:buSzTx/>
              <a:buFont typeface="Arial"/>
              <a:buNone/>
              <a:tabLst/>
              <a:defRPr/>
            </a:pPr>
            <a:r>
              <a:rPr kumimoji="0" lang="en-US" sz="1600" b="1" i="0" u="none" strike="noStrike" kern="1200" cap="none" spc="0" normalizeH="0" baseline="0" noProof="0" dirty="0">
                <a:ln>
                  <a:noFill/>
                </a:ln>
                <a:solidFill>
                  <a:srgbClr val="484848">
                    <a:lumMod val="65000"/>
                    <a:lumOff val="35000"/>
                  </a:srgbClr>
                </a:solidFill>
                <a:effectLst/>
                <a:uLnTx/>
                <a:uFillTx/>
                <a:latin typeface="+mn-lt"/>
                <a:ea typeface="Calibri" panose="020F0502020204030204" pitchFamily="34" charset="0"/>
                <a:cs typeface="Calibri" panose="020F0502020204030204" pitchFamily="34" charset="0"/>
              </a:rPr>
              <a:t>Blue Lion Inc.</a:t>
            </a:r>
          </a:p>
          <a:p>
            <a:pPr marL="0" marR="0" lvl="0" indent="0" algn="just" defTabSz="457155" rtl="0" eaLnBrk="1" fontAlgn="auto" latinLnBrk="0" hangingPunct="1">
              <a:lnSpc>
                <a:spcPts val="1780"/>
              </a:lnSpc>
              <a:spcBef>
                <a:spcPts val="0"/>
              </a:spcBef>
              <a:spcAft>
                <a:spcPts val="1200"/>
              </a:spcAft>
              <a:buClrTx/>
              <a:buSzTx/>
              <a:buFont typeface="Arial"/>
              <a:buNone/>
              <a:tabLst/>
              <a:defRPr/>
            </a:pPr>
            <a:r>
              <a:rPr lang="en-US" sz="1500" dirty="0">
                <a:solidFill>
                  <a:schemeClr val="tx2">
                    <a:lumMod val="60000"/>
                    <a:lumOff val="40000"/>
                  </a:schemeClr>
                </a:solidFill>
                <a:latin typeface="+mn-lt"/>
              </a:rPr>
              <a:t>Toni </a:t>
            </a:r>
            <a:r>
              <a:rPr lang="en-US" sz="1500" dirty="0" err="1">
                <a:solidFill>
                  <a:schemeClr val="tx2">
                    <a:lumMod val="60000"/>
                    <a:lumOff val="40000"/>
                  </a:schemeClr>
                </a:solidFill>
                <a:latin typeface="+mn-lt"/>
              </a:rPr>
              <a:t>Runci</a:t>
            </a:r>
            <a:r>
              <a:rPr lang="en-US" sz="1500" dirty="0">
                <a:solidFill>
                  <a:schemeClr val="tx2">
                    <a:lumMod val="60000"/>
                    <a:lumOff val="40000"/>
                  </a:schemeClr>
                </a:solidFill>
                <a:latin typeface="+mn-lt"/>
              </a:rPr>
              <a:t>, Human Resource Associate with Blue Lion Inc., has over 14 years of experience in HR. She received her undergraduate from SNHU in Business and her Master in Human Resources. </a:t>
            </a:r>
          </a:p>
          <a:p>
            <a:pPr marL="0" marR="0" lvl="0" indent="0" algn="just" defTabSz="457155" rtl="0" eaLnBrk="1" fontAlgn="auto" latinLnBrk="0" hangingPunct="1">
              <a:lnSpc>
                <a:spcPts val="1780"/>
              </a:lnSpc>
              <a:spcBef>
                <a:spcPts val="0"/>
              </a:spcBef>
              <a:spcAft>
                <a:spcPts val="1200"/>
              </a:spcAft>
              <a:buClrTx/>
              <a:buSzTx/>
              <a:buFont typeface="Arial"/>
              <a:buNone/>
              <a:tabLst/>
              <a:defRPr/>
            </a:pPr>
            <a:r>
              <a:rPr lang="en-US" sz="1500" dirty="0">
                <a:solidFill>
                  <a:schemeClr val="tx2">
                    <a:lumMod val="60000"/>
                    <a:lumOff val="40000"/>
                  </a:schemeClr>
                </a:solidFill>
                <a:latin typeface="+mn-lt"/>
              </a:rPr>
              <a:t>She is the co-founder and co-owner of </a:t>
            </a:r>
            <a:r>
              <a:rPr lang="en-US" sz="1500" dirty="0" err="1">
                <a:solidFill>
                  <a:schemeClr val="tx2">
                    <a:lumMod val="60000"/>
                    <a:lumOff val="40000"/>
                  </a:schemeClr>
                </a:solidFill>
                <a:latin typeface="+mn-lt"/>
              </a:rPr>
              <a:t>BlueLion</a:t>
            </a:r>
            <a:r>
              <a:rPr lang="en-US" sz="1500" dirty="0">
                <a:solidFill>
                  <a:schemeClr val="tx2">
                    <a:lumMod val="60000"/>
                    <a:lumOff val="40000"/>
                  </a:schemeClr>
                </a:solidFill>
                <a:latin typeface="+mn-lt"/>
              </a:rPr>
              <a:t>, a New England-based Human Resources Outsourcing company, which supports small businesses with all their HR needs. </a:t>
            </a:r>
          </a:p>
          <a:p>
            <a:pPr marL="0" marR="0" lvl="0" indent="0" algn="just" defTabSz="457155" rtl="0" eaLnBrk="1" fontAlgn="auto" latinLnBrk="0" hangingPunct="1">
              <a:lnSpc>
                <a:spcPts val="1780"/>
              </a:lnSpc>
              <a:spcBef>
                <a:spcPts val="0"/>
              </a:spcBef>
              <a:spcAft>
                <a:spcPts val="1200"/>
              </a:spcAft>
              <a:buClrTx/>
              <a:buSzTx/>
              <a:buFont typeface="Arial"/>
              <a:buNone/>
              <a:tabLst/>
              <a:defRPr/>
            </a:pPr>
            <a:r>
              <a:rPr lang="en-US" sz="1500" dirty="0">
                <a:solidFill>
                  <a:schemeClr val="tx2">
                    <a:lumMod val="60000"/>
                    <a:lumOff val="40000"/>
                  </a:schemeClr>
                </a:solidFill>
                <a:latin typeface="+mn-lt"/>
              </a:rPr>
              <a:t>Toni has experience in many different industries including non-profits, retail, construction, healthcare, automotive, and so much more. She holds a certification from both SHRM and HRCI.</a:t>
            </a:r>
          </a:p>
        </p:txBody>
      </p:sp>
      <p:sp>
        <p:nvSpPr>
          <p:cNvPr id="5" name="Slide Number Placeholder 4">
            <a:extLst>
              <a:ext uri="{FF2B5EF4-FFF2-40B4-BE49-F238E27FC236}">
                <a16:creationId xmlns:a16="http://schemas.microsoft.com/office/drawing/2014/main" id="{DEA94E17-9E4B-41FF-8CC0-C78B12BCBF43}"/>
              </a:ext>
            </a:extLst>
          </p:cNvPr>
          <p:cNvSpPr>
            <a:spLocks noGrp="1"/>
          </p:cNvSpPr>
          <p:nvPr>
            <p:ph type="sldNum" sz="quarter" idx="4"/>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48954461-202F-6344-AC23-708D5D79AD63}" type="slidenum">
              <a:rPr kumimoji="0" lang="en-US" sz="700" b="0" i="0" u="none" strike="noStrike" kern="1200" cap="none" spc="0" normalizeH="0" baseline="0" noProof="0" smtClean="0">
                <a:ln>
                  <a:noFill/>
                </a:ln>
                <a:solidFill>
                  <a:srgbClr val="293C61"/>
                </a:solidFill>
                <a:effectLst/>
                <a:uLnTx/>
                <a:uFillTx/>
                <a:latin typeface="Arial" panose="020B0604020202020204" pitchFamily="34" charset="0"/>
                <a:ea typeface="+mn-ea"/>
                <a:cs typeface="Arial" panose="020B0604020202020204" pitchFamily="34" charset="0"/>
              </a:rPr>
              <a:pPr marL="0" marR="0" lvl="0" indent="0" algn="l" defTabSz="457200" rtl="0" eaLnBrk="0" fontAlgn="base" latinLnBrk="0" hangingPunct="0">
                <a:lnSpc>
                  <a:spcPct val="100000"/>
                </a:lnSpc>
                <a:spcBef>
                  <a:spcPct val="0"/>
                </a:spcBef>
                <a:spcAft>
                  <a:spcPct val="0"/>
                </a:spcAft>
                <a:buClrTx/>
                <a:buSzTx/>
                <a:buFontTx/>
                <a:buNone/>
                <a:tabLst/>
                <a:defRPr/>
              </a:pPr>
              <a:t>4</a:t>
            </a:fld>
            <a:endParaRPr kumimoji="0" lang="en-US" sz="700" b="0" i="0" u="none" strike="noStrike" kern="1200" cap="none" spc="0" normalizeH="0" baseline="0" noProof="0" dirty="0">
              <a:ln>
                <a:noFill/>
              </a:ln>
              <a:solidFill>
                <a:srgbClr val="293C6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637772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2CFF9C0-139F-7FE3-5A84-89FDC19D8B08}"/>
              </a:ext>
            </a:extLst>
          </p:cNvPr>
          <p:cNvSpPr>
            <a:spLocks noGrp="1"/>
          </p:cNvSpPr>
          <p:nvPr>
            <p:ph type="sldNum" sz="quarter" idx="4"/>
          </p:nvPr>
        </p:nvSpPr>
        <p:spPr/>
        <p:txBody>
          <a:bodyPr/>
          <a:lstStyle/>
          <a:p>
            <a:fld id="{48954461-202F-6344-AC23-708D5D79AD63}" type="slidenum">
              <a:rPr lang="en-US" smtClean="0"/>
              <a:pPr/>
              <a:t>5</a:t>
            </a:fld>
            <a:endParaRPr lang="en-US" dirty="0"/>
          </a:p>
        </p:txBody>
      </p:sp>
      <p:sp>
        <p:nvSpPr>
          <p:cNvPr id="6" name="Title 1">
            <a:extLst>
              <a:ext uri="{FF2B5EF4-FFF2-40B4-BE49-F238E27FC236}">
                <a16:creationId xmlns:a16="http://schemas.microsoft.com/office/drawing/2014/main" id="{B8690228-A662-0646-606A-77981508EB58}"/>
              </a:ext>
            </a:extLst>
          </p:cNvPr>
          <p:cNvSpPr>
            <a:spLocks noGrp="1"/>
          </p:cNvSpPr>
          <p:nvPr>
            <p:ph type="ctrTitle"/>
          </p:nvPr>
        </p:nvSpPr>
        <p:spPr>
          <a:xfrm>
            <a:off x="530224" y="590550"/>
            <a:ext cx="8159750" cy="2365375"/>
          </a:xfrm>
        </p:spPr>
        <p:txBody>
          <a:bodyPr/>
          <a:lstStyle/>
          <a:p>
            <a:pPr algn="ctr"/>
            <a:r>
              <a:rPr lang="en-US" sz="4000" b="1" dirty="0">
                <a:solidFill>
                  <a:srgbClr val="3A76CB"/>
                </a:solidFill>
              </a:rPr>
              <a:t>Thanks to our Program Sponsor!</a:t>
            </a:r>
            <a:br>
              <a:rPr lang="en-US" sz="4000" b="1" dirty="0">
                <a:solidFill>
                  <a:srgbClr val="2496DF"/>
                </a:solidFill>
              </a:rPr>
            </a:br>
            <a:endParaRPr lang="en-US" sz="4000" dirty="0">
              <a:solidFill>
                <a:srgbClr val="2496DF"/>
              </a:solidFill>
            </a:endParaRPr>
          </a:p>
        </p:txBody>
      </p:sp>
      <p:sp>
        <p:nvSpPr>
          <p:cNvPr id="2" name="TextBox 1">
            <a:extLst>
              <a:ext uri="{FF2B5EF4-FFF2-40B4-BE49-F238E27FC236}">
                <a16:creationId xmlns:a16="http://schemas.microsoft.com/office/drawing/2014/main" id="{116AD35A-A6C0-506A-B858-6527C6875A8B}"/>
              </a:ext>
            </a:extLst>
          </p:cNvPr>
          <p:cNvSpPr txBox="1"/>
          <p:nvPr/>
        </p:nvSpPr>
        <p:spPr>
          <a:xfrm>
            <a:off x="1956860" y="3500843"/>
            <a:ext cx="5230280" cy="707886"/>
          </a:xfrm>
          <a:prstGeom prst="rect">
            <a:avLst/>
          </a:prstGeom>
          <a:noFill/>
        </p:spPr>
        <p:txBody>
          <a:bodyPr wrap="square" rtlCol="0">
            <a:spAutoFit/>
          </a:bodyPr>
          <a:lstStyle/>
          <a:p>
            <a:pPr algn="ctr"/>
            <a:r>
              <a:rPr lang="en-US" sz="2000" b="1" dirty="0">
                <a:solidFill>
                  <a:srgbClr val="3A76CB"/>
                </a:solidFill>
                <a:latin typeface="+mn-lt"/>
              </a:rPr>
              <a:t>Dave Sawyer</a:t>
            </a:r>
          </a:p>
          <a:p>
            <a:pPr algn="ctr"/>
            <a:r>
              <a:rPr lang="en-US" sz="2000" dirty="0">
                <a:solidFill>
                  <a:srgbClr val="3A76CB"/>
                </a:solidFill>
                <a:latin typeface="+mn-lt"/>
              </a:rPr>
              <a:t>david@saferplaces.com</a:t>
            </a:r>
          </a:p>
        </p:txBody>
      </p:sp>
      <p:pic>
        <p:nvPicPr>
          <p:cNvPr id="4" name="Picture 3" descr="Text&#10;&#10;Description automatically generated with medium confidence">
            <a:extLst>
              <a:ext uri="{FF2B5EF4-FFF2-40B4-BE49-F238E27FC236}">
                <a16:creationId xmlns:a16="http://schemas.microsoft.com/office/drawing/2014/main" id="{3D46DD98-8913-9EC7-A4F7-A4544C710D02}"/>
              </a:ext>
            </a:extLst>
          </p:cNvPr>
          <p:cNvPicPr>
            <a:picLocks noChangeAspect="1"/>
          </p:cNvPicPr>
          <p:nvPr/>
        </p:nvPicPr>
        <p:blipFill>
          <a:blip r:embed="rId3"/>
          <a:stretch>
            <a:fillRect/>
          </a:stretch>
        </p:blipFill>
        <p:spPr>
          <a:xfrm>
            <a:off x="1921021" y="1437504"/>
            <a:ext cx="5301957" cy="1255338"/>
          </a:xfrm>
          <a:prstGeom prst="rect">
            <a:avLst/>
          </a:prstGeom>
        </p:spPr>
      </p:pic>
    </p:spTree>
    <p:extLst>
      <p:ext uri="{BB962C8B-B14F-4D97-AF65-F5344CB8AC3E}">
        <p14:creationId xmlns:p14="http://schemas.microsoft.com/office/powerpoint/2010/main" val="19546309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B75BC"/>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FBCF731-478B-42B2-B3C6-ECCC3D68E00B}"/>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a:xfrm>
            <a:off x="-1478757" y="800100"/>
            <a:ext cx="6246965" cy="5143500"/>
          </a:xfrm>
        </p:spPr>
      </p:pic>
      <p:sp>
        <p:nvSpPr>
          <p:cNvPr id="74" name="Text Placeholder 73">
            <a:extLst>
              <a:ext uri="{FF2B5EF4-FFF2-40B4-BE49-F238E27FC236}">
                <a16:creationId xmlns:a16="http://schemas.microsoft.com/office/drawing/2014/main" id="{C20719F7-6849-4C36-ACDB-C1AE2AAC74AD}"/>
              </a:ext>
              <a:ext uri="{C183D7F6-B498-43B3-948B-1728B52AA6E4}">
                <adec:decorative xmlns:adec="http://schemas.microsoft.com/office/drawing/2017/decorative" val="1"/>
              </a:ext>
            </a:extLst>
          </p:cNvPr>
          <p:cNvSpPr>
            <a:spLocks noGrp="1"/>
          </p:cNvSpPr>
          <p:nvPr>
            <p:ph type="body" sz="quarter" idx="12"/>
          </p:nvPr>
        </p:nvSpPr>
        <p:spPr>
          <a:xfrm>
            <a:off x="2057400" y="1662527"/>
            <a:ext cx="6322219" cy="2946554"/>
          </a:xfrm>
        </p:spPr>
        <p:txBody>
          <a:bodyPr>
            <a:normAutofit/>
          </a:bodyPr>
          <a:lstStyle/>
          <a:p>
            <a:pPr marL="257175" indent="-257175">
              <a:buFont typeface="Wingdings" panose="05000000000000000000" pitchFamily="2" charset="2"/>
              <a:buChar char="Ø"/>
            </a:pPr>
            <a:endParaRPr lang="en-US" dirty="0"/>
          </a:p>
          <a:p>
            <a:pPr marL="257175" indent="-257175">
              <a:buFont typeface="Wingdings" panose="05000000000000000000" pitchFamily="2" charset="2"/>
              <a:buChar char="Ø"/>
            </a:pPr>
            <a:endParaRPr lang="en-US" dirty="0"/>
          </a:p>
          <a:p>
            <a:pPr lvl="1" indent="0">
              <a:buNone/>
            </a:pPr>
            <a:endParaRPr lang="en-US" sz="600" dirty="0"/>
          </a:p>
          <a:p>
            <a:pPr lvl="1" indent="0">
              <a:buNone/>
            </a:pPr>
            <a:endParaRPr lang="en-US" sz="600" dirty="0"/>
          </a:p>
          <a:p>
            <a:pPr lvl="1" indent="0">
              <a:buNone/>
            </a:pPr>
            <a:endParaRPr lang="en-US" sz="600" dirty="0"/>
          </a:p>
          <a:p>
            <a:pPr marL="600075" lvl="1" indent="-257175">
              <a:buFont typeface="Wingdings" panose="05000000000000000000" pitchFamily="2" charset="2"/>
              <a:buChar char="Ø"/>
            </a:pPr>
            <a:r>
              <a:rPr lang="en-US" sz="1500" dirty="0"/>
              <a:t>Not all Background Checks are Created Equally</a:t>
            </a:r>
          </a:p>
          <a:p>
            <a:pPr marL="600075" lvl="1" indent="-257175">
              <a:buFont typeface="Wingdings" panose="05000000000000000000" pitchFamily="2" charset="2"/>
              <a:buChar char="Ø"/>
            </a:pPr>
            <a:r>
              <a:rPr lang="en-US" sz="1500" dirty="0"/>
              <a:t>Safer Places is Focused on Educating our Clients</a:t>
            </a:r>
          </a:p>
          <a:p>
            <a:pPr marL="600075" lvl="1" indent="-257175">
              <a:buFont typeface="Wingdings" panose="05000000000000000000" pitchFamily="2" charset="2"/>
              <a:buChar char="Ø"/>
            </a:pPr>
            <a:r>
              <a:rPr lang="en-US" sz="1500" dirty="0"/>
              <a:t>Our Service Doesn’t End with the Background Check Report</a:t>
            </a:r>
          </a:p>
          <a:p>
            <a:pPr lvl="1" indent="0">
              <a:buNone/>
            </a:pPr>
            <a:endParaRPr lang="en-US" sz="1500" dirty="0"/>
          </a:p>
          <a:p>
            <a:pPr lvl="1" indent="0">
              <a:buNone/>
            </a:pPr>
            <a:endParaRPr lang="en-US" sz="1500" dirty="0"/>
          </a:p>
        </p:txBody>
      </p:sp>
      <p:sp>
        <p:nvSpPr>
          <p:cNvPr id="43" name="Title 42">
            <a:extLst>
              <a:ext uri="{FF2B5EF4-FFF2-40B4-BE49-F238E27FC236}">
                <a16:creationId xmlns:a16="http://schemas.microsoft.com/office/drawing/2014/main" id="{CF39D3B5-ABDB-4DFF-8107-EF97569C9BBE}"/>
              </a:ext>
            </a:extLst>
          </p:cNvPr>
          <p:cNvSpPr>
            <a:spLocks noGrp="1"/>
          </p:cNvSpPr>
          <p:nvPr>
            <p:ph type="ctrTitle"/>
          </p:nvPr>
        </p:nvSpPr>
        <p:spPr>
          <a:xfrm>
            <a:off x="2275274" y="1913165"/>
            <a:ext cx="3943350" cy="503253"/>
          </a:xfrm>
        </p:spPr>
        <p:txBody>
          <a:bodyPr/>
          <a:lstStyle/>
          <a:p>
            <a:pPr algn="l"/>
            <a:br>
              <a:rPr lang="en-US" sz="2400" dirty="0"/>
            </a:br>
            <a:r>
              <a:rPr lang="en-US" sz="2400" dirty="0"/>
              <a:t>      the safer places difference</a:t>
            </a:r>
            <a:br>
              <a:rPr lang="en-US" sz="2400" dirty="0"/>
            </a:br>
            <a:endParaRPr lang="en-US" sz="2400" dirty="0"/>
          </a:p>
        </p:txBody>
      </p:sp>
      <p:sp>
        <p:nvSpPr>
          <p:cNvPr id="44" name="Subtitle 43">
            <a:extLst>
              <a:ext uri="{FF2B5EF4-FFF2-40B4-BE49-F238E27FC236}">
                <a16:creationId xmlns:a16="http://schemas.microsoft.com/office/drawing/2014/main" id="{F522C824-2C48-4465-AABE-F46286D9ECD5}"/>
              </a:ext>
            </a:extLst>
          </p:cNvPr>
          <p:cNvSpPr>
            <a:spLocks noGrp="1"/>
          </p:cNvSpPr>
          <p:nvPr>
            <p:ph type="subTitle" idx="1"/>
          </p:nvPr>
        </p:nvSpPr>
        <p:spPr>
          <a:xfrm>
            <a:off x="146122" y="-114302"/>
            <a:ext cx="4886325" cy="1028702"/>
          </a:xfrm>
        </p:spPr>
        <p:txBody>
          <a:bodyPr>
            <a:noAutofit/>
          </a:bodyPr>
          <a:lstStyle/>
          <a:p>
            <a:r>
              <a:rPr lang="en-US" sz="4050" dirty="0"/>
              <a:t>Thank you</a:t>
            </a:r>
          </a:p>
        </p:txBody>
      </p:sp>
      <p:sp>
        <p:nvSpPr>
          <p:cNvPr id="75" name="Text Placeholder 74">
            <a:extLst>
              <a:ext uri="{FF2B5EF4-FFF2-40B4-BE49-F238E27FC236}">
                <a16:creationId xmlns:a16="http://schemas.microsoft.com/office/drawing/2014/main" id="{6488F643-327C-4A41-9703-B4932AF5A2C9}"/>
              </a:ext>
              <a:ext uri="{C183D7F6-B498-43B3-948B-1728B52AA6E4}">
                <adec:decorative xmlns:adec="http://schemas.microsoft.com/office/drawing/2017/decorative" val="1"/>
              </a:ext>
            </a:extLst>
          </p:cNvPr>
          <p:cNvSpPr>
            <a:spLocks noGrp="1"/>
          </p:cNvSpPr>
          <p:nvPr>
            <p:ph type="body" sz="quarter" idx="13"/>
          </p:nvPr>
        </p:nvSpPr>
        <p:spPr>
          <a:xfrm>
            <a:off x="3910771" y="2339770"/>
            <a:ext cx="914400" cy="114300"/>
          </a:xfrm>
          <a:solidFill>
            <a:srgbClr val="F58220"/>
          </a:solidFill>
        </p:spPr>
        <p:txBody>
          <a:bodyPr>
            <a:normAutofit fontScale="25000" lnSpcReduction="20000"/>
          </a:bodyPr>
          <a:lstStyle/>
          <a:p>
            <a:endParaRPr lang="en-US" dirty="0"/>
          </a:p>
        </p:txBody>
      </p:sp>
      <p:pic>
        <p:nvPicPr>
          <p:cNvPr id="2" name="Picture 1">
            <a:extLst>
              <a:ext uri="{FF2B5EF4-FFF2-40B4-BE49-F238E27FC236}">
                <a16:creationId xmlns:a16="http://schemas.microsoft.com/office/drawing/2014/main" id="{BF78EBA4-5E25-41FC-895B-6B72647328C0}"/>
              </a:ext>
            </a:extLst>
          </p:cNvPr>
          <p:cNvPicPr>
            <a:picLocks noChangeAspect="1"/>
          </p:cNvPicPr>
          <p:nvPr/>
        </p:nvPicPr>
        <p:blipFill>
          <a:blip r:embed="rId4"/>
          <a:stretch>
            <a:fillRect/>
          </a:stretch>
        </p:blipFill>
        <p:spPr>
          <a:xfrm>
            <a:off x="6389370" y="4503975"/>
            <a:ext cx="2592121" cy="476880"/>
          </a:xfrm>
          <a:prstGeom prst="rect">
            <a:avLst/>
          </a:prstGeom>
        </p:spPr>
      </p:pic>
      <p:pic>
        <p:nvPicPr>
          <p:cNvPr id="1026" name="Picture 2">
            <a:extLst>
              <a:ext uri="{FF2B5EF4-FFF2-40B4-BE49-F238E27FC236}">
                <a16:creationId xmlns:a16="http://schemas.microsoft.com/office/drawing/2014/main" id="{BD1B9170-2A5E-4DCE-9BD2-DFE790010A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9284" y="48038"/>
            <a:ext cx="1428750" cy="700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007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p:txBody>
          <a:bodyPr>
            <a:normAutofit fontScale="90000"/>
          </a:bodyPr>
          <a:lstStyle/>
          <a:p>
            <a:r>
              <a:rPr lang="en-US" dirty="0"/>
              <a:t>Not all background checks are created equally</a:t>
            </a:r>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13"/>
          </p:nvPr>
        </p:nvSpPr>
        <p:spPr>
          <a:xfrm>
            <a:off x="3028951" y="2571750"/>
            <a:ext cx="6036452" cy="1708757"/>
          </a:xfrm>
        </p:spPr>
        <p:txBody>
          <a:bodyPr>
            <a:normAutofit fontScale="77500" lnSpcReduction="20000"/>
          </a:bodyPr>
          <a:lstStyle/>
          <a:p>
            <a:pPr>
              <a:buFont typeface="Wingdings" panose="05000000000000000000" pitchFamily="2" charset="2"/>
              <a:buChar char="Ø"/>
            </a:pPr>
            <a:r>
              <a:rPr lang="en-US" sz="1950" dirty="0"/>
              <a:t> In NH, the State Police Offer a Statewide Search </a:t>
            </a:r>
            <a:r>
              <a:rPr lang="en-US" sz="1575" dirty="0"/>
              <a:t>(Notary not required)</a:t>
            </a:r>
          </a:p>
          <a:p>
            <a:pPr>
              <a:buFont typeface="Wingdings" panose="05000000000000000000" pitchFamily="2" charset="2"/>
              <a:buChar char="Ø"/>
            </a:pPr>
            <a:r>
              <a:rPr lang="en-US" sz="1950" dirty="0"/>
              <a:t>In MA, CORI Provides a Statewide Search </a:t>
            </a:r>
            <a:r>
              <a:rPr lang="en-US" sz="1575" dirty="0"/>
              <a:t>(Client enrollment required)</a:t>
            </a:r>
          </a:p>
          <a:p>
            <a:pPr>
              <a:buFont typeface="Wingdings" panose="05000000000000000000" pitchFamily="2" charset="2"/>
              <a:buChar char="Ø"/>
            </a:pPr>
            <a:r>
              <a:rPr lang="en-US" sz="1950" dirty="0"/>
              <a:t>We Recommend Searching Each State/County Where Applicant has Resided for Past 10 Years </a:t>
            </a:r>
          </a:p>
          <a:p>
            <a:pPr>
              <a:buFont typeface="Wingdings" panose="05000000000000000000" pitchFamily="2" charset="2"/>
              <a:buChar char="Ø"/>
            </a:pPr>
            <a:r>
              <a:rPr lang="en-US" sz="1950" dirty="0"/>
              <a:t>Add a Multi-Jurisdictional Criminal record Database Search</a:t>
            </a:r>
          </a:p>
          <a:p>
            <a:pPr>
              <a:buFont typeface="Wingdings" panose="05000000000000000000" pitchFamily="2" charset="2"/>
              <a:buChar char="Ø"/>
            </a:pPr>
            <a:r>
              <a:rPr lang="en-US" sz="1950" dirty="0"/>
              <a:t>Search Aliases / AKA’s etc.</a:t>
            </a:r>
          </a:p>
          <a:p>
            <a:pPr>
              <a:buFont typeface="Wingdings" panose="05000000000000000000" pitchFamily="2" charset="2"/>
              <a:buChar char="Ø"/>
            </a:pPr>
            <a:endParaRPr lang="en-US" sz="1575" dirty="0"/>
          </a:p>
          <a:p>
            <a:pPr>
              <a:buFont typeface="Wingdings" panose="05000000000000000000" pitchFamily="2" charset="2"/>
              <a:buChar char="Ø"/>
            </a:pPr>
            <a:endParaRPr lang="en-US" sz="1950" dirty="0"/>
          </a:p>
          <a:p>
            <a:pPr marL="0" indent="0">
              <a:buNone/>
            </a:pPr>
            <a:endParaRPr lang="en-US" sz="1950" dirty="0"/>
          </a:p>
          <a:p>
            <a:pPr marL="0" indent="0">
              <a:buNone/>
            </a:pPr>
            <a:endParaRPr lang="en-US" sz="2400" dirty="0"/>
          </a:p>
          <a:p>
            <a:pPr marL="0" indent="0">
              <a:buNone/>
            </a:pPr>
            <a:endParaRPr lang="en-US" dirty="0"/>
          </a:p>
          <a:p>
            <a:endParaRPr lang="en-US" dirty="0"/>
          </a:p>
          <a:p>
            <a:endParaRPr lang="en-US" dirty="0"/>
          </a:p>
        </p:txBody>
      </p:sp>
      <p:sp>
        <p:nvSpPr>
          <p:cNvPr id="2" name="Text Placeholder 1">
            <a:extLst>
              <a:ext uri="{FF2B5EF4-FFF2-40B4-BE49-F238E27FC236}">
                <a16:creationId xmlns:a16="http://schemas.microsoft.com/office/drawing/2014/main" id="{E4C965B6-7E38-4D37-8DC4-198F7E2181D5}"/>
              </a:ext>
            </a:extLst>
          </p:cNvPr>
          <p:cNvSpPr>
            <a:spLocks noGrp="1"/>
          </p:cNvSpPr>
          <p:nvPr>
            <p:ph type="body" sz="quarter" idx="16"/>
          </p:nvPr>
        </p:nvSpPr>
        <p:spPr>
          <a:xfrm>
            <a:off x="0" y="1165183"/>
            <a:ext cx="8128000" cy="341632"/>
          </a:xfrm>
        </p:spPr>
        <p:txBody>
          <a:bodyPr/>
          <a:lstStyle/>
          <a:p>
            <a:r>
              <a:rPr lang="en-US" dirty="0"/>
              <a:t>Where the info comes from matters……..A LOT!</a:t>
            </a:r>
          </a:p>
        </p:txBody>
      </p:sp>
      <p:sp>
        <p:nvSpPr>
          <p:cNvPr id="3" name="Slide Number Placeholder 2">
            <a:extLst>
              <a:ext uri="{FF2B5EF4-FFF2-40B4-BE49-F238E27FC236}">
                <a16:creationId xmlns:a16="http://schemas.microsoft.com/office/drawing/2014/main" id="{5F44A039-11AB-474F-8746-9A34D1C39C3F}"/>
              </a:ext>
            </a:extLst>
          </p:cNvPr>
          <p:cNvSpPr>
            <a:spLocks noGrp="1"/>
          </p:cNvSpPr>
          <p:nvPr>
            <p:ph type="sldNum" sz="quarter" idx="4"/>
          </p:nvPr>
        </p:nvSpPr>
        <p:spPr/>
        <p:txBody>
          <a:bodyPr/>
          <a:lstStyle/>
          <a:p>
            <a:pPr defTabSz="342900" eaLnBrk="1" fontAlgn="auto" hangingPunct="1">
              <a:spcBef>
                <a:spcPts val="0"/>
              </a:spcBef>
              <a:spcAft>
                <a:spcPts val="0"/>
              </a:spcAft>
            </a:pPr>
            <a:fld id="{4FAB73BC-B049-4115-A692-8D63A059BFB8}" type="slidenum">
              <a:rPr lang="en-US">
                <a:solidFill>
                  <a:prstClr val="black">
                    <a:lumMod val="95000"/>
                    <a:lumOff val="5000"/>
                  </a:prstClr>
                </a:solidFill>
                <a:latin typeface="Tw Cen MT Condensed"/>
              </a:rPr>
              <a:pPr defTabSz="342900" eaLnBrk="1" fontAlgn="auto" hangingPunct="1">
                <a:spcBef>
                  <a:spcPts val="0"/>
                </a:spcBef>
                <a:spcAft>
                  <a:spcPts val="0"/>
                </a:spcAft>
              </a:pPr>
              <a:t>7</a:t>
            </a:fld>
            <a:endParaRPr lang="en-US" dirty="0">
              <a:solidFill>
                <a:prstClr val="black">
                  <a:lumMod val="95000"/>
                  <a:lumOff val="5000"/>
                </a:prstClr>
              </a:solidFill>
              <a:latin typeface="Tw Cen MT Condensed"/>
            </a:endParaRPr>
          </a:p>
        </p:txBody>
      </p:sp>
      <p:sp>
        <p:nvSpPr>
          <p:cNvPr id="18" name="Text Placeholder 119">
            <a:extLst>
              <a:ext uri="{FF2B5EF4-FFF2-40B4-BE49-F238E27FC236}">
                <a16:creationId xmlns:a16="http://schemas.microsoft.com/office/drawing/2014/main" id="{6E5B80C5-6B42-4867-88CC-660291DD3F8D}"/>
              </a:ext>
              <a:ext uri="{C183D7F6-B498-43B3-948B-1728B52AA6E4}">
                <adec:decorative xmlns:adec="http://schemas.microsoft.com/office/drawing/2017/decorative" val="1"/>
              </a:ext>
            </a:extLst>
          </p:cNvPr>
          <p:cNvSpPr txBox="1">
            <a:spLocks/>
          </p:cNvSpPr>
          <p:nvPr/>
        </p:nvSpPr>
        <p:spPr>
          <a:xfrm>
            <a:off x="519795" y="4980979"/>
            <a:ext cx="130302" cy="114300"/>
          </a:xfrm>
          <a:prstGeom prst="rect">
            <a:avLst/>
          </a:prstGeom>
          <a:solidFill>
            <a:schemeClr val="accent2"/>
          </a:solidFill>
          <a:effectLst>
            <a:outerShdw blurRad="50800" dist="38100" dir="2700000" algn="tl" rotWithShape="0">
              <a:prstClr val="black">
                <a:alpha val="40000"/>
              </a:prstClr>
            </a:outerShdw>
          </a:effectLst>
        </p:spPr>
        <p:txBody>
          <a:bodyPr vert="horz" lIns="34290" tIns="34290" rIns="34290" bIns="3429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defTabSz="685800" fontAlgn="auto">
              <a:spcBef>
                <a:spcPts val="900"/>
              </a:spcBef>
              <a:spcAft>
                <a:spcPts val="150"/>
              </a:spcAft>
              <a:buClr>
                <a:srgbClr val="43467B"/>
              </a:buClr>
            </a:pPr>
            <a:endParaRPr lang="en-US" sz="1500" dirty="0">
              <a:solidFill>
                <a:prstClr val="black">
                  <a:alpha val="0"/>
                </a:prstClr>
              </a:solidFill>
              <a:latin typeface="Tw Cen MT"/>
            </a:endParaRPr>
          </a:p>
        </p:txBody>
      </p:sp>
      <p:pic>
        <p:nvPicPr>
          <p:cNvPr id="10" name="Picture Placeholder 5">
            <a:extLst>
              <a:ext uri="{FF2B5EF4-FFF2-40B4-BE49-F238E27FC236}">
                <a16:creationId xmlns:a16="http://schemas.microsoft.com/office/drawing/2014/main" id="{D2A5B748-37FD-448D-997E-B1D3326587D6}"/>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t="88" b="88"/>
          <a:stretch/>
        </p:blipFill>
        <p:spPr>
          <a:xfrm>
            <a:off x="0" y="0"/>
            <a:ext cx="6247210" cy="342900"/>
          </a:xfrm>
        </p:spPr>
      </p:pic>
      <p:pic>
        <p:nvPicPr>
          <p:cNvPr id="4" name="Picture 3">
            <a:extLst>
              <a:ext uri="{FF2B5EF4-FFF2-40B4-BE49-F238E27FC236}">
                <a16:creationId xmlns:a16="http://schemas.microsoft.com/office/drawing/2014/main" id="{C25C0DC2-76EE-427C-A6BF-D4275EF564C6}"/>
              </a:ext>
            </a:extLst>
          </p:cNvPr>
          <p:cNvPicPr>
            <a:picLocks noChangeAspect="1"/>
          </p:cNvPicPr>
          <p:nvPr/>
        </p:nvPicPr>
        <p:blipFill>
          <a:blip r:embed="rId4"/>
          <a:stretch>
            <a:fillRect/>
          </a:stretch>
        </p:blipFill>
        <p:spPr>
          <a:xfrm>
            <a:off x="6247210" y="4426527"/>
            <a:ext cx="2592121" cy="476880"/>
          </a:xfrm>
          <a:prstGeom prst="rect">
            <a:avLst/>
          </a:prstGeom>
        </p:spPr>
      </p:pic>
      <p:pic>
        <p:nvPicPr>
          <p:cNvPr id="1030" name="Picture 6" descr="Courthouse Locations">
            <a:extLst>
              <a:ext uri="{FF2B5EF4-FFF2-40B4-BE49-F238E27FC236}">
                <a16:creationId xmlns:a16="http://schemas.microsoft.com/office/drawing/2014/main" id="{B1411CC1-2B59-4962-A1FC-49582BABFA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 y="2571750"/>
            <a:ext cx="2585627" cy="17087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72BF290-D47A-4E52-8BA5-05554AFE3EA6}"/>
              </a:ext>
            </a:extLst>
          </p:cNvPr>
          <p:cNvSpPr txBox="1"/>
          <p:nvPr/>
        </p:nvSpPr>
        <p:spPr>
          <a:xfrm>
            <a:off x="324302" y="1555809"/>
            <a:ext cx="6614568" cy="1523494"/>
          </a:xfrm>
          <a:prstGeom prst="rect">
            <a:avLst/>
          </a:prstGeom>
          <a:noFill/>
        </p:spPr>
        <p:txBody>
          <a:bodyPr wrap="none" rtlCol="0">
            <a:spAutoFit/>
          </a:bodyPr>
          <a:lstStyle/>
          <a:p>
            <a:pPr defTabSz="342900" eaLnBrk="1" fontAlgn="auto" hangingPunct="1">
              <a:spcBef>
                <a:spcPts val="0"/>
              </a:spcBef>
              <a:spcAft>
                <a:spcPts val="0"/>
              </a:spcAft>
            </a:pPr>
            <a:r>
              <a:rPr lang="en-US" b="1" dirty="0">
                <a:solidFill>
                  <a:prstClr val="black"/>
                </a:solidFill>
                <a:latin typeface="Tw Cen MT"/>
              </a:rPr>
              <a:t>We educate our clients and let them decide.</a:t>
            </a:r>
          </a:p>
          <a:p>
            <a:pPr defTabSz="342900" eaLnBrk="1" fontAlgn="auto" hangingPunct="1">
              <a:spcBef>
                <a:spcPts val="0"/>
              </a:spcBef>
              <a:spcAft>
                <a:spcPts val="0"/>
              </a:spcAft>
            </a:pPr>
            <a:r>
              <a:rPr lang="en-US" b="1" dirty="0">
                <a:solidFill>
                  <a:prstClr val="black"/>
                </a:solidFill>
                <a:latin typeface="Tw Cen MT"/>
              </a:rPr>
              <a:t>Examples: </a:t>
            </a:r>
          </a:p>
          <a:p>
            <a:pPr defTabSz="342900" eaLnBrk="1" fontAlgn="auto" hangingPunct="1">
              <a:spcBef>
                <a:spcPts val="0"/>
              </a:spcBef>
              <a:spcAft>
                <a:spcPts val="0"/>
              </a:spcAft>
            </a:pPr>
            <a:r>
              <a:rPr lang="en-US" sz="1500" dirty="0">
                <a:solidFill>
                  <a:prstClr val="black"/>
                </a:solidFill>
                <a:latin typeface="Tw Cen MT"/>
              </a:rPr>
              <a:t>In NH and MA, a county criminal record search is a search of just one court’s records</a:t>
            </a:r>
          </a:p>
          <a:p>
            <a:pPr marL="557213" lvl="1" indent="-214313" defTabSz="342900" eaLnBrk="1" fontAlgn="auto" hangingPunct="1">
              <a:spcBef>
                <a:spcPts val="0"/>
              </a:spcBef>
              <a:spcAft>
                <a:spcPts val="0"/>
              </a:spcAft>
              <a:buFont typeface="Wingdings" panose="05000000000000000000" pitchFamily="2" charset="2"/>
              <a:buChar char="Ø"/>
            </a:pPr>
            <a:endParaRPr lang="en-US" sz="1500" dirty="0">
              <a:solidFill>
                <a:prstClr val="black"/>
              </a:solidFill>
              <a:latin typeface="Tw Cen MT"/>
            </a:endParaRPr>
          </a:p>
          <a:p>
            <a:pPr marL="557213" lvl="1" indent="-214313" defTabSz="342900" eaLnBrk="1" fontAlgn="auto" hangingPunct="1">
              <a:spcBef>
                <a:spcPts val="0"/>
              </a:spcBef>
              <a:spcAft>
                <a:spcPts val="0"/>
              </a:spcAft>
              <a:buFont typeface="Wingdings" panose="05000000000000000000" pitchFamily="2" charset="2"/>
              <a:buChar char="Ø"/>
            </a:pPr>
            <a:endParaRPr lang="en-US" sz="1350" dirty="0">
              <a:solidFill>
                <a:prstClr val="black"/>
              </a:solidFill>
              <a:latin typeface="Tw Cen MT"/>
            </a:endParaRPr>
          </a:p>
          <a:p>
            <a:pPr marL="214313" indent="-214313" defTabSz="342900" eaLnBrk="1" fontAlgn="auto" hangingPunct="1">
              <a:spcBef>
                <a:spcPts val="0"/>
              </a:spcBef>
              <a:spcAft>
                <a:spcPts val="0"/>
              </a:spcAft>
              <a:buFont typeface="Wingdings" panose="05000000000000000000" pitchFamily="2" charset="2"/>
              <a:buChar char="Ø"/>
            </a:pPr>
            <a:endParaRPr lang="en-US" sz="1350" dirty="0">
              <a:solidFill>
                <a:prstClr val="black"/>
              </a:solidFill>
              <a:latin typeface="Tw Cen MT"/>
            </a:endParaRPr>
          </a:p>
        </p:txBody>
      </p:sp>
    </p:spTree>
    <p:extLst>
      <p:ext uri="{BB962C8B-B14F-4D97-AF65-F5344CB8AC3E}">
        <p14:creationId xmlns:p14="http://schemas.microsoft.com/office/powerpoint/2010/main" val="1158188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a:xfrm>
            <a:off x="400050" y="654206"/>
            <a:ext cx="8103870" cy="530915"/>
          </a:xfrm>
        </p:spPr>
        <p:txBody>
          <a:bodyPr>
            <a:normAutofit fontScale="90000"/>
          </a:bodyPr>
          <a:lstStyle/>
          <a:p>
            <a:r>
              <a:rPr lang="en-US" dirty="0"/>
              <a:t>Not all background checks are created equally</a:t>
            </a:r>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13"/>
          </p:nvPr>
        </p:nvSpPr>
        <p:spPr>
          <a:xfrm>
            <a:off x="5428924" y="2571750"/>
            <a:ext cx="3600450" cy="1200329"/>
          </a:xfrm>
        </p:spPr>
        <p:txBody>
          <a:bodyPr>
            <a:normAutofit/>
          </a:bodyPr>
          <a:lstStyle/>
          <a:p>
            <a:pPr marL="0" indent="0">
              <a:buNone/>
            </a:pPr>
            <a:endParaRPr lang="en-US" sz="3150" dirty="0">
              <a:solidFill>
                <a:srgbClr val="4C4C4C"/>
              </a:solidFill>
              <a:latin typeface="Helvetica" panose="020B0604020202020204" pitchFamily="34" charset="0"/>
            </a:endParaRPr>
          </a:p>
          <a:p>
            <a:pPr algn="l">
              <a:buFont typeface="Wingdings" panose="05000000000000000000" pitchFamily="2" charset="2"/>
              <a:buChar char="Ø"/>
            </a:pPr>
            <a:endParaRPr lang="en-US" sz="3150" dirty="0">
              <a:solidFill>
                <a:srgbClr val="4C4C4C"/>
              </a:solidFill>
              <a:latin typeface="Helvetica" panose="020B0604020202020204" pitchFamily="34" charset="0"/>
            </a:endParaRPr>
          </a:p>
          <a:p>
            <a:pPr marL="0" indent="0">
              <a:buNone/>
            </a:pPr>
            <a:endParaRPr lang="en-US" sz="3150" dirty="0">
              <a:solidFill>
                <a:srgbClr val="4C4C4C"/>
              </a:solidFill>
              <a:latin typeface="Helvetica" panose="020B0604020202020204" pitchFamily="34" charset="0"/>
            </a:endParaRPr>
          </a:p>
          <a:p>
            <a:pPr marL="0" indent="0">
              <a:buNone/>
            </a:pPr>
            <a:endParaRPr lang="en-US" dirty="0"/>
          </a:p>
        </p:txBody>
      </p:sp>
      <p:sp>
        <p:nvSpPr>
          <p:cNvPr id="2" name="Text Placeholder 1">
            <a:extLst>
              <a:ext uri="{FF2B5EF4-FFF2-40B4-BE49-F238E27FC236}">
                <a16:creationId xmlns:a16="http://schemas.microsoft.com/office/drawing/2014/main" id="{E4C965B6-7E38-4D37-8DC4-198F7E2181D5}"/>
              </a:ext>
            </a:extLst>
          </p:cNvPr>
          <p:cNvSpPr>
            <a:spLocks noGrp="1"/>
          </p:cNvSpPr>
          <p:nvPr>
            <p:ph type="body" sz="quarter" idx="16"/>
          </p:nvPr>
        </p:nvSpPr>
        <p:spPr>
          <a:xfrm>
            <a:off x="-1" y="1257300"/>
            <a:ext cx="8128000" cy="341632"/>
          </a:xfrm>
        </p:spPr>
        <p:txBody>
          <a:bodyPr/>
          <a:lstStyle/>
          <a:p>
            <a:r>
              <a:rPr lang="en-US" dirty="0"/>
              <a:t>What Else Should be Included?</a:t>
            </a:r>
          </a:p>
        </p:txBody>
      </p:sp>
      <p:sp>
        <p:nvSpPr>
          <p:cNvPr id="3" name="Slide Number Placeholder 2">
            <a:extLst>
              <a:ext uri="{FF2B5EF4-FFF2-40B4-BE49-F238E27FC236}">
                <a16:creationId xmlns:a16="http://schemas.microsoft.com/office/drawing/2014/main" id="{5F44A039-11AB-474F-8746-9A34D1C39C3F}"/>
              </a:ext>
            </a:extLst>
          </p:cNvPr>
          <p:cNvSpPr>
            <a:spLocks noGrp="1"/>
          </p:cNvSpPr>
          <p:nvPr>
            <p:ph type="sldNum" sz="quarter" idx="4"/>
          </p:nvPr>
        </p:nvSpPr>
        <p:spPr/>
        <p:txBody>
          <a:bodyPr/>
          <a:lstStyle/>
          <a:p>
            <a:pPr defTabSz="342900" eaLnBrk="1" fontAlgn="auto" hangingPunct="1">
              <a:spcBef>
                <a:spcPts val="0"/>
              </a:spcBef>
              <a:spcAft>
                <a:spcPts val="0"/>
              </a:spcAft>
            </a:pPr>
            <a:fld id="{4FAB73BC-B049-4115-A692-8D63A059BFB8}" type="slidenum">
              <a:rPr lang="en-US">
                <a:solidFill>
                  <a:prstClr val="black">
                    <a:lumMod val="95000"/>
                    <a:lumOff val="5000"/>
                  </a:prstClr>
                </a:solidFill>
                <a:latin typeface="Tw Cen MT Condensed"/>
              </a:rPr>
              <a:pPr defTabSz="342900" eaLnBrk="1" fontAlgn="auto" hangingPunct="1">
                <a:spcBef>
                  <a:spcPts val="0"/>
                </a:spcBef>
                <a:spcAft>
                  <a:spcPts val="0"/>
                </a:spcAft>
              </a:pPr>
              <a:t>8</a:t>
            </a:fld>
            <a:endParaRPr lang="en-US" dirty="0">
              <a:solidFill>
                <a:prstClr val="black">
                  <a:lumMod val="95000"/>
                  <a:lumOff val="5000"/>
                </a:prstClr>
              </a:solidFill>
              <a:latin typeface="Tw Cen MT Condensed"/>
            </a:endParaRPr>
          </a:p>
        </p:txBody>
      </p:sp>
      <p:sp>
        <p:nvSpPr>
          <p:cNvPr id="18" name="Text Placeholder 119">
            <a:extLst>
              <a:ext uri="{FF2B5EF4-FFF2-40B4-BE49-F238E27FC236}">
                <a16:creationId xmlns:a16="http://schemas.microsoft.com/office/drawing/2014/main" id="{6E5B80C5-6B42-4867-88CC-660291DD3F8D}"/>
              </a:ext>
              <a:ext uri="{C183D7F6-B498-43B3-948B-1728B52AA6E4}">
                <adec:decorative xmlns:adec="http://schemas.microsoft.com/office/drawing/2017/decorative" val="1"/>
              </a:ext>
            </a:extLst>
          </p:cNvPr>
          <p:cNvSpPr txBox="1">
            <a:spLocks/>
          </p:cNvSpPr>
          <p:nvPr/>
        </p:nvSpPr>
        <p:spPr>
          <a:xfrm>
            <a:off x="519795" y="4980979"/>
            <a:ext cx="130302" cy="114300"/>
          </a:xfrm>
          <a:prstGeom prst="rect">
            <a:avLst/>
          </a:prstGeom>
          <a:solidFill>
            <a:schemeClr val="accent2"/>
          </a:solidFill>
          <a:effectLst>
            <a:outerShdw blurRad="50800" dist="38100" dir="2700000" algn="tl" rotWithShape="0">
              <a:prstClr val="black">
                <a:alpha val="40000"/>
              </a:prstClr>
            </a:outerShdw>
          </a:effectLst>
        </p:spPr>
        <p:txBody>
          <a:bodyPr vert="horz" lIns="34290" tIns="34290" rIns="34290" bIns="3429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defTabSz="685800" fontAlgn="auto">
              <a:spcBef>
                <a:spcPts val="900"/>
              </a:spcBef>
              <a:spcAft>
                <a:spcPts val="150"/>
              </a:spcAft>
              <a:buClr>
                <a:srgbClr val="43467B"/>
              </a:buClr>
            </a:pPr>
            <a:endParaRPr lang="en-US" sz="1500" dirty="0">
              <a:solidFill>
                <a:prstClr val="black">
                  <a:alpha val="0"/>
                </a:prstClr>
              </a:solidFill>
              <a:latin typeface="Tw Cen MT"/>
            </a:endParaRPr>
          </a:p>
        </p:txBody>
      </p:sp>
      <p:pic>
        <p:nvPicPr>
          <p:cNvPr id="10" name="Picture Placeholder 5">
            <a:extLst>
              <a:ext uri="{FF2B5EF4-FFF2-40B4-BE49-F238E27FC236}">
                <a16:creationId xmlns:a16="http://schemas.microsoft.com/office/drawing/2014/main" id="{D2A5B748-37FD-448D-997E-B1D3326587D6}"/>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t="88" b="88"/>
          <a:stretch/>
        </p:blipFill>
        <p:spPr>
          <a:xfrm>
            <a:off x="0" y="0"/>
            <a:ext cx="6247210" cy="342900"/>
          </a:xfrm>
        </p:spPr>
      </p:pic>
      <p:pic>
        <p:nvPicPr>
          <p:cNvPr id="5" name="Picture 4">
            <a:extLst>
              <a:ext uri="{FF2B5EF4-FFF2-40B4-BE49-F238E27FC236}">
                <a16:creationId xmlns:a16="http://schemas.microsoft.com/office/drawing/2014/main" id="{7591B9D5-2720-4D37-AAF2-4E3733CDE248}"/>
              </a:ext>
            </a:extLst>
          </p:cNvPr>
          <p:cNvPicPr>
            <a:picLocks noChangeAspect="1"/>
          </p:cNvPicPr>
          <p:nvPr/>
        </p:nvPicPr>
        <p:blipFill>
          <a:blip r:embed="rId4"/>
          <a:stretch>
            <a:fillRect/>
          </a:stretch>
        </p:blipFill>
        <p:spPr>
          <a:xfrm>
            <a:off x="6343650" y="141317"/>
            <a:ext cx="2592121" cy="476880"/>
          </a:xfrm>
          <a:prstGeom prst="rect">
            <a:avLst/>
          </a:prstGeom>
        </p:spPr>
      </p:pic>
      <p:sp>
        <p:nvSpPr>
          <p:cNvPr id="4" name="TextBox 3">
            <a:extLst>
              <a:ext uri="{FF2B5EF4-FFF2-40B4-BE49-F238E27FC236}">
                <a16:creationId xmlns:a16="http://schemas.microsoft.com/office/drawing/2014/main" id="{44BEC453-2D0B-4549-941D-27719D89E802}"/>
              </a:ext>
            </a:extLst>
          </p:cNvPr>
          <p:cNvSpPr txBox="1"/>
          <p:nvPr/>
        </p:nvSpPr>
        <p:spPr>
          <a:xfrm>
            <a:off x="698302" y="1724314"/>
            <a:ext cx="8535548" cy="2862322"/>
          </a:xfrm>
          <a:prstGeom prst="rect">
            <a:avLst/>
          </a:prstGeom>
          <a:noFill/>
        </p:spPr>
        <p:txBody>
          <a:bodyPr wrap="square" rtlCol="0">
            <a:spAutoFit/>
          </a:bodyPr>
          <a:lstStyle/>
          <a:p>
            <a:pPr marL="214313" indent="-214313" defTabSz="342900" eaLnBrk="1" fontAlgn="auto" hangingPunct="1">
              <a:spcBef>
                <a:spcPts val="0"/>
              </a:spcBef>
              <a:spcAft>
                <a:spcPts val="0"/>
              </a:spcAft>
              <a:buFont typeface="Wingdings" panose="05000000000000000000" pitchFamily="2" charset="2"/>
              <a:buChar char="Ø"/>
            </a:pPr>
            <a:r>
              <a:rPr lang="en-US" sz="1650" i="1" dirty="0">
                <a:solidFill>
                  <a:prstClr val="black"/>
                </a:solidFill>
                <a:latin typeface="Tw Cen MT"/>
              </a:rPr>
              <a:t>Federal Criminal Records</a:t>
            </a:r>
          </a:p>
          <a:p>
            <a:pPr marL="214313" indent="-214313" defTabSz="342900" eaLnBrk="1" fontAlgn="auto" hangingPunct="1">
              <a:spcBef>
                <a:spcPts val="0"/>
              </a:spcBef>
              <a:spcAft>
                <a:spcPts val="0"/>
              </a:spcAft>
              <a:buFont typeface="Wingdings" panose="05000000000000000000" pitchFamily="2" charset="2"/>
              <a:buChar char="Ø"/>
            </a:pPr>
            <a:r>
              <a:rPr lang="en-US" sz="1650" i="1" dirty="0">
                <a:solidFill>
                  <a:prstClr val="black"/>
                </a:solidFill>
                <a:latin typeface="Tw Cen MT"/>
              </a:rPr>
              <a:t>Social Media Searches</a:t>
            </a:r>
          </a:p>
          <a:p>
            <a:pPr marL="214313" indent="-214313" defTabSz="342900" eaLnBrk="1" fontAlgn="auto" hangingPunct="1">
              <a:spcBef>
                <a:spcPts val="0"/>
              </a:spcBef>
              <a:spcAft>
                <a:spcPts val="0"/>
              </a:spcAft>
              <a:buFont typeface="Wingdings" panose="05000000000000000000" pitchFamily="2" charset="2"/>
              <a:buChar char="Ø"/>
            </a:pPr>
            <a:r>
              <a:rPr lang="en-US" sz="1650" i="1" dirty="0">
                <a:solidFill>
                  <a:prstClr val="black"/>
                </a:solidFill>
                <a:latin typeface="Tw Cen MT"/>
              </a:rPr>
              <a:t>Driving Records / License Verification</a:t>
            </a:r>
          </a:p>
          <a:p>
            <a:pPr marL="214313" indent="-214313" defTabSz="342900" eaLnBrk="1" fontAlgn="auto" hangingPunct="1">
              <a:spcBef>
                <a:spcPts val="0"/>
              </a:spcBef>
              <a:spcAft>
                <a:spcPts val="0"/>
              </a:spcAft>
              <a:buFont typeface="Wingdings" panose="05000000000000000000" pitchFamily="2" charset="2"/>
              <a:buChar char="Ø"/>
            </a:pPr>
            <a:r>
              <a:rPr lang="en-US" sz="1650" i="1" dirty="0">
                <a:solidFill>
                  <a:prstClr val="black"/>
                </a:solidFill>
                <a:latin typeface="Tw Cen MT"/>
              </a:rPr>
              <a:t>Employment Verifications</a:t>
            </a:r>
          </a:p>
          <a:p>
            <a:pPr marL="214313" indent="-214313" defTabSz="342900" eaLnBrk="1" fontAlgn="auto" hangingPunct="1">
              <a:spcBef>
                <a:spcPts val="0"/>
              </a:spcBef>
              <a:spcAft>
                <a:spcPts val="0"/>
              </a:spcAft>
              <a:buFont typeface="Wingdings" panose="05000000000000000000" pitchFamily="2" charset="2"/>
              <a:buChar char="Ø"/>
            </a:pPr>
            <a:r>
              <a:rPr lang="en-US" sz="1650" i="1" dirty="0">
                <a:solidFill>
                  <a:prstClr val="black"/>
                </a:solidFill>
                <a:latin typeface="Tw Cen MT"/>
              </a:rPr>
              <a:t>Education Verification</a:t>
            </a:r>
          </a:p>
          <a:p>
            <a:pPr marL="214313" indent="-214313" defTabSz="342900" eaLnBrk="1" fontAlgn="auto" hangingPunct="1">
              <a:spcBef>
                <a:spcPts val="0"/>
              </a:spcBef>
              <a:spcAft>
                <a:spcPts val="0"/>
              </a:spcAft>
              <a:buFont typeface="Wingdings" panose="05000000000000000000" pitchFamily="2" charset="2"/>
              <a:buChar char="Ø"/>
            </a:pPr>
            <a:r>
              <a:rPr lang="en-US" sz="1650" i="1" dirty="0">
                <a:solidFill>
                  <a:prstClr val="black"/>
                </a:solidFill>
                <a:latin typeface="Tw Cen MT"/>
              </a:rPr>
              <a:t>Drug Tests</a:t>
            </a:r>
          </a:p>
          <a:p>
            <a:pPr marL="214313" indent="-214313" defTabSz="342900" eaLnBrk="1" fontAlgn="auto" hangingPunct="1">
              <a:spcBef>
                <a:spcPts val="0"/>
              </a:spcBef>
              <a:spcAft>
                <a:spcPts val="0"/>
              </a:spcAft>
              <a:buFont typeface="Wingdings" panose="05000000000000000000" pitchFamily="2" charset="2"/>
              <a:buChar char="Ø"/>
            </a:pPr>
            <a:r>
              <a:rPr lang="en-US" sz="1650" i="1" dirty="0">
                <a:solidFill>
                  <a:prstClr val="black"/>
                </a:solidFill>
                <a:latin typeface="Tw Cen MT"/>
              </a:rPr>
              <a:t>Credit Report</a:t>
            </a:r>
          </a:p>
          <a:p>
            <a:pPr marL="214313" indent="-214313" defTabSz="342900" eaLnBrk="1" fontAlgn="auto" hangingPunct="1">
              <a:spcBef>
                <a:spcPts val="0"/>
              </a:spcBef>
              <a:spcAft>
                <a:spcPts val="0"/>
              </a:spcAft>
              <a:buFont typeface="Wingdings" panose="05000000000000000000" pitchFamily="2" charset="2"/>
              <a:buChar char="Ø"/>
            </a:pPr>
            <a:r>
              <a:rPr lang="en-US" sz="1650" i="1" dirty="0">
                <a:solidFill>
                  <a:prstClr val="black"/>
                </a:solidFill>
                <a:latin typeface="Tw Cen MT"/>
              </a:rPr>
              <a:t>Industry Specific Searches (Medical, Driving, etc.)</a:t>
            </a:r>
          </a:p>
          <a:p>
            <a:pPr marL="214313" indent="-214313" defTabSz="342900" eaLnBrk="1" fontAlgn="auto" hangingPunct="1">
              <a:spcBef>
                <a:spcPts val="0"/>
              </a:spcBef>
              <a:spcAft>
                <a:spcPts val="0"/>
              </a:spcAft>
              <a:buFont typeface="Wingdings" panose="05000000000000000000" pitchFamily="2" charset="2"/>
              <a:buChar char="Ø"/>
            </a:pPr>
            <a:r>
              <a:rPr lang="en-US" sz="1650" i="1" dirty="0">
                <a:solidFill>
                  <a:prstClr val="black"/>
                </a:solidFill>
                <a:latin typeface="Tw Cen MT"/>
              </a:rPr>
              <a:t>And more……………</a:t>
            </a:r>
            <a:endParaRPr lang="en-US" sz="2100" i="1" dirty="0">
              <a:solidFill>
                <a:prstClr val="black"/>
              </a:solidFill>
              <a:latin typeface="Tw Cen MT"/>
            </a:endParaRPr>
          </a:p>
          <a:p>
            <a:pPr defTabSz="342900" eaLnBrk="1" fontAlgn="auto" hangingPunct="1">
              <a:spcBef>
                <a:spcPts val="0"/>
              </a:spcBef>
              <a:spcAft>
                <a:spcPts val="0"/>
              </a:spcAft>
            </a:pPr>
            <a:endParaRPr lang="en-US" sz="1350" i="1" dirty="0">
              <a:solidFill>
                <a:prstClr val="black"/>
              </a:solidFill>
              <a:latin typeface="Tw Cen MT"/>
            </a:endParaRPr>
          </a:p>
          <a:p>
            <a:pPr defTabSz="342900" eaLnBrk="1" fontAlgn="auto" hangingPunct="1">
              <a:spcBef>
                <a:spcPts val="0"/>
              </a:spcBef>
              <a:spcAft>
                <a:spcPts val="0"/>
              </a:spcAft>
            </a:pPr>
            <a:r>
              <a:rPr lang="en-US" b="1" i="1" dirty="0">
                <a:solidFill>
                  <a:prstClr val="black"/>
                </a:solidFill>
                <a:latin typeface="Tw Cen MT"/>
              </a:rPr>
              <a:t>CUSTOMIZATION</a:t>
            </a:r>
            <a:r>
              <a:rPr lang="en-US" i="1" dirty="0">
                <a:solidFill>
                  <a:prstClr val="black"/>
                </a:solidFill>
                <a:latin typeface="Tw Cen MT"/>
              </a:rPr>
              <a:t> (for each Position)is the Key</a:t>
            </a:r>
          </a:p>
        </p:txBody>
      </p:sp>
      <p:pic>
        <p:nvPicPr>
          <p:cNvPr id="2050" name="Picture 2" descr="Search social media isolated design Royalty Free Vector">
            <a:extLst>
              <a:ext uri="{FF2B5EF4-FFF2-40B4-BE49-F238E27FC236}">
                <a16:creationId xmlns:a16="http://schemas.microsoft.com/office/drawing/2014/main" id="{922B7CFA-FC72-4748-9331-03FA39EFD7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3650" y="1843953"/>
            <a:ext cx="2404964" cy="25999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B0196C-EE18-4231-882C-CDB69A45FA5C}"/>
              </a:ext>
            </a:extLst>
          </p:cNvPr>
          <p:cNvSpPr txBox="1"/>
          <p:nvPr/>
        </p:nvSpPr>
        <p:spPr>
          <a:xfrm>
            <a:off x="6000750" y="4179773"/>
            <a:ext cx="2846070" cy="507831"/>
          </a:xfrm>
          <a:prstGeom prst="rect">
            <a:avLst/>
          </a:prstGeom>
          <a:solidFill>
            <a:schemeClr val="tx1"/>
          </a:solidFill>
        </p:spPr>
        <p:txBody>
          <a:bodyPr wrap="square" rtlCol="0">
            <a:spAutoFit/>
          </a:bodyPr>
          <a:lstStyle/>
          <a:p>
            <a:pPr defTabSz="342900" eaLnBrk="1" fontAlgn="auto" hangingPunct="1">
              <a:spcBef>
                <a:spcPts val="0"/>
              </a:spcBef>
              <a:spcAft>
                <a:spcPts val="0"/>
              </a:spcAft>
            </a:pPr>
            <a:r>
              <a:rPr lang="en-US" sz="1350" dirty="0">
                <a:solidFill>
                  <a:prstClr val="black"/>
                </a:solidFill>
                <a:latin typeface="Tw Cen MT"/>
              </a:rPr>
              <a:t>sssssssssssssssssssssssssssssssssssssssssssssss</a:t>
            </a:r>
          </a:p>
        </p:txBody>
      </p:sp>
    </p:spTree>
    <p:extLst>
      <p:ext uri="{BB962C8B-B14F-4D97-AF65-F5344CB8AC3E}">
        <p14:creationId xmlns:p14="http://schemas.microsoft.com/office/powerpoint/2010/main" val="2814785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a:xfrm>
            <a:off x="400050" y="654206"/>
            <a:ext cx="8103870" cy="530915"/>
          </a:xfrm>
        </p:spPr>
        <p:txBody>
          <a:bodyPr>
            <a:normAutofit fontScale="90000"/>
          </a:bodyPr>
          <a:lstStyle/>
          <a:p>
            <a:r>
              <a:rPr lang="en-US" dirty="0"/>
              <a:t>Not all background checks are created equally</a:t>
            </a:r>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13"/>
          </p:nvPr>
        </p:nvSpPr>
        <p:spPr>
          <a:xfrm>
            <a:off x="5428924" y="2571750"/>
            <a:ext cx="3600450" cy="1200329"/>
          </a:xfrm>
        </p:spPr>
        <p:txBody>
          <a:bodyPr>
            <a:normAutofit/>
          </a:bodyPr>
          <a:lstStyle/>
          <a:p>
            <a:pPr marL="0" indent="0">
              <a:buNone/>
            </a:pPr>
            <a:endParaRPr lang="en-US" sz="3150" dirty="0">
              <a:solidFill>
                <a:srgbClr val="4C4C4C"/>
              </a:solidFill>
              <a:latin typeface="Helvetica" panose="020B0604020202020204" pitchFamily="34" charset="0"/>
            </a:endParaRPr>
          </a:p>
          <a:p>
            <a:pPr algn="l">
              <a:buFont typeface="Wingdings" panose="05000000000000000000" pitchFamily="2" charset="2"/>
              <a:buChar char="Ø"/>
            </a:pPr>
            <a:endParaRPr lang="en-US" sz="3150" dirty="0">
              <a:solidFill>
                <a:srgbClr val="4C4C4C"/>
              </a:solidFill>
              <a:latin typeface="Helvetica" panose="020B0604020202020204" pitchFamily="34" charset="0"/>
            </a:endParaRPr>
          </a:p>
          <a:p>
            <a:pPr marL="0" indent="0">
              <a:buNone/>
            </a:pPr>
            <a:endParaRPr lang="en-US" sz="3150" dirty="0">
              <a:solidFill>
                <a:srgbClr val="4C4C4C"/>
              </a:solidFill>
              <a:latin typeface="Helvetica" panose="020B0604020202020204" pitchFamily="34" charset="0"/>
            </a:endParaRPr>
          </a:p>
          <a:p>
            <a:pPr marL="0" indent="0">
              <a:buNone/>
            </a:pPr>
            <a:endParaRPr lang="en-US" dirty="0"/>
          </a:p>
        </p:txBody>
      </p:sp>
      <p:sp>
        <p:nvSpPr>
          <p:cNvPr id="2" name="Text Placeholder 1">
            <a:extLst>
              <a:ext uri="{FF2B5EF4-FFF2-40B4-BE49-F238E27FC236}">
                <a16:creationId xmlns:a16="http://schemas.microsoft.com/office/drawing/2014/main" id="{E4C965B6-7E38-4D37-8DC4-198F7E2181D5}"/>
              </a:ext>
            </a:extLst>
          </p:cNvPr>
          <p:cNvSpPr>
            <a:spLocks noGrp="1"/>
          </p:cNvSpPr>
          <p:nvPr>
            <p:ph type="body" sz="quarter" idx="16"/>
          </p:nvPr>
        </p:nvSpPr>
        <p:spPr>
          <a:xfrm>
            <a:off x="-1" y="1257300"/>
            <a:ext cx="8128000" cy="341632"/>
          </a:xfrm>
        </p:spPr>
        <p:txBody>
          <a:bodyPr/>
          <a:lstStyle/>
          <a:p>
            <a:r>
              <a:rPr lang="en-US" dirty="0"/>
              <a:t>Now Offering Continuous Monitoring in Three Areas</a:t>
            </a:r>
          </a:p>
        </p:txBody>
      </p:sp>
      <p:sp>
        <p:nvSpPr>
          <p:cNvPr id="3" name="Slide Number Placeholder 2">
            <a:extLst>
              <a:ext uri="{FF2B5EF4-FFF2-40B4-BE49-F238E27FC236}">
                <a16:creationId xmlns:a16="http://schemas.microsoft.com/office/drawing/2014/main" id="{5F44A039-11AB-474F-8746-9A34D1C39C3F}"/>
              </a:ext>
            </a:extLst>
          </p:cNvPr>
          <p:cNvSpPr>
            <a:spLocks noGrp="1"/>
          </p:cNvSpPr>
          <p:nvPr>
            <p:ph type="sldNum" sz="quarter" idx="4"/>
          </p:nvPr>
        </p:nvSpPr>
        <p:spPr/>
        <p:txBody>
          <a:bodyPr/>
          <a:lstStyle/>
          <a:p>
            <a:pPr defTabSz="342900" eaLnBrk="1" fontAlgn="auto" hangingPunct="1">
              <a:spcBef>
                <a:spcPts val="0"/>
              </a:spcBef>
              <a:spcAft>
                <a:spcPts val="0"/>
              </a:spcAft>
            </a:pPr>
            <a:fld id="{4FAB73BC-B049-4115-A692-8D63A059BFB8}" type="slidenum">
              <a:rPr lang="en-US">
                <a:solidFill>
                  <a:prstClr val="black">
                    <a:lumMod val="95000"/>
                    <a:lumOff val="5000"/>
                  </a:prstClr>
                </a:solidFill>
                <a:latin typeface="Tw Cen MT Condensed"/>
              </a:rPr>
              <a:pPr defTabSz="342900" eaLnBrk="1" fontAlgn="auto" hangingPunct="1">
                <a:spcBef>
                  <a:spcPts val="0"/>
                </a:spcBef>
                <a:spcAft>
                  <a:spcPts val="0"/>
                </a:spcAft>
              </a:pPr>
              <a:t>9</a:t>
            </a:fld>
            <a:endParaRPr lang="en-US" dirty="0">
              <a:solidFill>
                <a:prstClr val="black">
                  <a:lumMod val="95000"/>
                  <a:lumOff val="5000"/>
                </a:prstClr>
              </a:solidFill>
              <a:latin typeface="Tw Cen MT Condensed"/>
            </a:endParaRPr>
          </a:p>
        </p:txBody>
      </p:sp>
      <p:sp>
        <p:nvSpPr>
          <p:cNvPr id="18" name="Text Placeholder 119">
            <a:extLst>
              <a:ext uri="{FF2B5EF4-FFF2-40B4-BE49-F238E27FC236}">
                <a16:creationId xmlns:a16="http://schemas.microsoft.com/office/drawing/2014/main" id="{6E5B80C5-6B42-4867-88CC-660291DD3F8D}"/>
              </a:ext>
              <a:ext uri="{C183D7F6-B498-43B3-948B-1728B52AA6E4}">
                <adec:decorative xmlns:adec="http://schemas.microsoft.com/office/drawing/2017/decorative" val="1"/>
              </a:ext>
            </a:extLst>
          </p:cNvPr>
          <p:cNvSpPr txBox="1">
            <a:spLocks/>
          </p:cNvSpPr>
          <p:nvPr/>
        </p:nvSpPr>
        <p:spPr>
          <a:xfrm>
            <a:off x="519795" y="4980979"/>
            <a:ext cx="130302" cy="114300"/>
          </a:xfrm>
          <a:prstGeom prst="rect">
            <a:avLst/>
          </a:prstGeom>
          <a:solidFill>
            <a:schemeClr val="accent2"/>
          </a:solidFill>
          <a:effectLst>
            <a:outerShdw blurRad="50800" dist="38100" dir="2700000" algn="tl" rotWithShape="0">
              <a:prstClr val="black">
                <a:alpha val="40000"/>
              </a:prstClr>
            </a:outerShdw>
          </a:effectLst>
        </p:spPr>
        <p:txBody>
          <a:bodyPr vert="horz" lIns="34290" tIns="34290" rIns="34290" bIns="3429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defTabSz="685800" fontAlgn="auto">
              <a:spcBef>
                <a:spcPts val="900"/>
              </a:spcBef>
              <a:spcAft>
                <a:spcPts val="150"/>
              </a:spcAft>
              <a:buClr>
                <a:srgbClr val="43467B"/>
              </a:buClr>
            </a:pPr>
            <a:endParaRPr lang="en-US" sz="1500" dirty="0">
              <a:solidFill>
                <a:prstClr val="black">
                  <a:alpha val="0"/>
                </a:prstClr>
              </a:solidFill>
              <a:latin typeface="Tw Cen MT"/>
            </a:endParaRPr>
          </a:p>
        </p:txBody>
      </p:sp>
      <p:pic>
        <p:nvPicPr>
          <p:cNvPr id="10" name="Picture Placeholder 5">
            <a:extLst>
              <a:ext uri="{FF2B5EF4-FFF2-40B4-BE49-F238E27FC236}">
                <a16:creationId xmlns:a16="http://schemas.microsoft.com/office/drawing/2014/main" id="{D2A5B748-37FD-448D-997E-B1D3326587D6}"/>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t="88" b="88"/>
          <a:stretch/>
        </p:blipFill>
        <p:spPr>
          <a:xfrm>
            <a:off x="0" y="0"/>
            <a:ext cx="6247210" cy="342900"/>
          </a:xfrm>
        </p:spPr>
      </p:pic>
      <p:pic>
        <p:nvPicPr>
          <p:cNvPr id="5" name="Picture 4">
            <a:extLst>
              <a:ext uri="{FF2B5EF4-FFF2-40B4-BE49-F238E27FC236}">
                <a16:creationId xmlns:a16="http://schemas.microsoft.com/office/drawing/2014/main" id="{7591B9D5-2720-4D37-AAF2-4E3733CDE248}"/>
              </a:ext>
            </a:extLst>
          </p:cNvPr>
          <p:cNvPicPr>
            <a:picLocks noChangeAspect="1"/>
          </p:cNvPicPr>
          <p:nvPr/>
        </p:nvPicPr>
        <p:blipFill>
          <a:blip r:embed="rId4"/>
          <a:stretch>
            <a:fillRect/>
          </a:stretch>
        </p:blipFill>
        <p:spPr>
          <a:xfrm>
            <a:off x="6343650" y="141317"/>
            <a:ext cx="2592121" cy="476880"/>
          </a:xfrm>
          <a:prstGeom prst="rect">
            <a:avLst/>
          </a:prstGeom>
        </p:spPr>
      </p:pic>
      <p:sp>
        <p:nvSpPr>
          <p:cNvPr id="4" name="TextBox 3">
            <a:extLst>
              <a:ext uri="{FF2B5EF4-FFF2-40B4-BE49-F238E27FC236}">
                <a16:creationId xmlns:a16="http://schemas.microsoft.com/office/drawing/2014/main" id="{44BEC453-2D0B-4549-941D-27719D89E802}"/>
              </a:ext>
            </a:extLst>
          </p:cNvPr>
          <p:cNvSpPr txBox="1"/>
          <p:nvPr/>
        </p:nvSpPr>
        <p:spPr>
          <a:xfrm>
            <a:off x="971550" y="2359138"/>
            <a:ext cx="3086100" cy="1338828"/>
          </a:xfrm>
          <a:prstGeom prst="rect">
            <a:avLst/>
          </a:prstGeom>
          <a:noFill/>
        </p:spPr>
        <p:txBody>
          <a:bodyPr wrap="square" rtlCol="0">
            <a:spAutoFit/>
          </a:bodyPr>
          <a:lstStyle/>
          <a:p>
            <a:pPr marL="214313" indent="-214313" defTabSz="342900" eaLnBrk="1" fontAlgn="auto" hangingPunct="1">
              <a:spcBef>
                <a:spcPts val="0"/>
              </a:spcBef>
              <a:spcAft>
                <a:spcPts val="0"/>
              </a:spcAft>
              <a:buFont typeface="Wingdings" panose="05000000000000000000" pitchFamily="2" charset="2"/>
              <a:buChar char="Ø"/>
            </a:pPr>
            <a:r>
              <a:rPr lang="en-US" sz="2700" i="1" dirty="0">
                <a:solidFill>
                  <a:prstClr val="black"/>
                </a:solidFill>
                <a:latin typeface="Tw Cen MT"/>
              </a:rPr>
              <a:t>Driving Records</a:t>
            </a:r>
          </a:p>
          <a:p>
            <a:pPr marL="214313" indent="-214313" defTabSz="342900" eaLnBrk="1" fontAlgn="auto" hangingPunct="1">
              <a:spcBef>
                <a:spcPts val="0"/>
              </a:spcBef>
              <a:spcAft>
                <a:spcPts val="0"/>
              </a:spcAft>
              <a:buFont typeface="Wingdings" panose="05000000000000000000" pitchFamily="2" charset="2"/>
              <a:buChar char="Ø"/>
            </a:pPr>
            <a:r>
              <a:rPr lang="en-US" sz="2700" i="1" dirty="0">
                <a:solidFill>
                  <a:prstClr val="black"/>
                </a:solidFill>
                <a:latin typeface="Tw Cen MT"/>
              </a:rPr>
              <a:t>Social Media </a:t>
            </a:r>
          </a:p>
          <a:p>
            <a:pPr marL="214313" indent="-214313" defTabSz="342900" eaLnBrk="1" fontAlgn="auto" hangingPunct="1">
              <a:spcBef>
                <a:spcPts val="0"/>
              </a:spcBef>
              <a:spcAft>
                <a:spcPts val="0"/>
              </a:spcAft>
              <a:buFont typeface="Wingdings" panose="05000000000000000000" pitchFamily="2" charset="2"/>
              <a:buChar char="Ø"/>
            </a:pPr>
            <a:r>
              <a:rPr lang="en-US" sz="2700" i="1" dirty="0">
                <a:solidFill>
                  <a:prstClr val="black"/>
                </a:solidFill>
                <a:latin typeface="Tw Cen MT"/>
              </a:rPr>
              <a:t>Criminal</a:t>
            </a:r>
          </a:p>
        </p:txBody>
      </p:sp>
      <p:sp>
        <p:nvSpPr>
          <p:cNvPr id="6" name="TextBox 5">
            <a:extLst>
              <a:ext uri="{FF2B5EF4-FFF2-40B4-BE49-F238E27FC236}">
                <a16:creationId xmlns:a16="http://schemas.microsoft.com/office/drawing/2014/main" id="{23B0196C-EE18-4231-882C-CDB69A45FA5C}"/>
              </a:ext>
            </a:extLst>
          </p:cNvPr>
          <p:cNvSpPr txBox="1"/>
          <p:nvPr/>
        </p:nvSpPr>
        <p:spPr>
          <a:xfrm>
            <a:off x="6000750" y="4179773"/>
            <a:ext cx="2846070" cy="300082"/>
          </a:xfrm>
          <a:prstGeom prst="rect">
            <a:avLst/>
          </a:prstGeom>
          <a:solidFill>
            <a:schemeClr val="tx1"/>
          </a:solidFill>
        </p:spPr>
        <p:txBody>
          <a:bodyPr wrap="square" rtlCol="0">
            <a:spAutoFit/>
          </a:bodyPr>
          <a:lstStyle/>
          <a:p>
            <a:pPr defTabSz="342900" eaLnBrk="1" fontAlgn="auto" hangingPunct="1">
              <a:spcBef>
                <a:spcPts val="0"/>
              </a:spcBef>
              <a:spcAft>
                <a:spcPts val="0"/>
              </a:spcAft>
            </a:pPr>
            <a:r>
              <a:rPr lang="en-US" sz="1350" dirty="0" err="1">
                <a:solidFill>
                  <a:prstClr val="black"/>
                </a:solidFill>
                <a:latin typeface="Tw Cen MT"/>
              </a:rPr>
              <a:t>ssssssssssssssssssssssssssssssssssssssssssss</a:t>
            </a:r>
            <a:endParaRPr lang="en-US" sz="1350" dirty="0">
              <a:solidFill>
                <a:prstClr val="black"/>
              </a:solidFill>
              <a:latin typeface="Tw Cen MT"/>
            </a:endParaRPr>
          </a:p>
        </p:txBody>
      </p:sp>
      <p:pic>
        <p:nvPicPr>
          <p:cNvPr id="8" name="Picture 7" descr="Shape&#10;&#10;Description automatically generated">
            <a:extLst>
              <a:ext uri="{FF2B5EF4-FFF2-40B4-BE49-F238E27FC236}">
                <a16:creationId xmlns:a16="http://schemas.microsoft.com/office/drawing/2014/main" id="{C7668331-F36B-CBC8-DA3C-9E0EF06D4E19}"/>
              </a:ext>
            </a:extLst>
          </p:cNvPr>
          <p:cNvPicPr>
            <a:picLocks noChangeAspect="1"/>
          </p:cNvPicPr>
          <p:nvPr/>
        </p:nvPicPr>
        <p:blipFill>
          <a:blip r:embed="rId5"/>
          <a:stretch>
            <a:fillRect/>
          </a:stretch>
        </p:blipFill>
        <p:spPr>
          <a:xfrm>
            <a:off x="4431471" y="1648029"/>
            <a:ext cx="4415350" cy="2941831"/>
          </a:xfrm>
          <a:prstGeom prst="rect">
            <a:avLst/>
          </a:prstGeom>
        </p:spPr>
      </p:pic>
    </p:spTree>
    <p:extLst>
      <p:ext uri="{BB962C8B-B14F-4D97-AF65-F5344CB8AC3E}">
        <p14:creationId xmlns:p14="http://schemas.microsoft.com/office/powerpoint/2010/main" val="1625323713"/>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5.jpeg"/></Relationships>
</file>

<file path=ppt/theme/theme1.xml><?xml version="1.0" encoding="utf-8"?>
<a:theme xmlns:a="http://schemas.openxmlformats.org/drawingml/2006/main" name="1_Custom Design">
  <a:themeElements>
    <a:clrScheme name="SHRM Colors">
      <a:dk1>
        <a:srgbClr val="484848"/>
      </a:dk1>
      <a:lt1>
        <a:srgbClr val="FFFFFF"/>
      </a:lt1>
      <a:dk2>
        <a:srgbClr val="1A3B67"/>
      </a:dk2>
      <a:lt2>
        <a:srgbClr val="EFECEC"/>
      </a:lt2>
      <a:accent1>
        <a:srgbClr val="1975D2"/>
      </a:accent1>
      <a:accent2>
        <a:srgbClr val="4B9F45"/>
      </a:accent2>
      <a:accent3>
        <a:srgbClr val="457F9C"/>
      </a:accent3>
      <a:accent4>
        <a:srgbClr val="624C77"/>
      </a:accent4>
      <a:accent5>
        <a:srgbClr val="BA5E1C"/>
      </a:accent5>
      <a:accent6>
        <a:srgbClr val="CFCFCF"/>
      </a:accent6>
      <a:hlink>
        <a:srgbClr val="1975D2"/>
      </a:hlink>
      <a:folHlink>
        <a:srgbClr val="00569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HRM PPT TF Chevron_ORANGE.pptx" id="{28A7150C-211A-6544-A824-5B069CB6DADF}" vid="{B3567902-02B2-6645-8CD3-9B2AC4E4A8A5}"/>
    </a:ext>
  </a:extLst>
</a:theme>
</file>

<file path=ppt/theme/theme2.xml><?xml version="1.0" encoding="utf-8"?>
<a:theme xmlns:a="http://schemas.openxmlformats.org/drawingml/2006/main" name="2_Custom Design">
  <a:themeElements>
    <a:clrScheme name="SHRM Colors">
      <a:dk1>
        <a:srgbClr val="484848"/>
      </a:dk1>
      <a:lt1>
        <a:srgbClr val="FFFFFF"/>
      </a:lt1>
      <a:dk2>
        <a:srgbClr val="1A3B67"/>
      </a:dk2>
      <a:lt2>
        <a:srgbClr val="EFECEC"/>
      </a:lt2>
      <a:accent1>
        <a:srgbClr val="1975D2"/>
      </a:accent1>
      <a:accent2>
        <a:srgbClr val="4B9F45"/>
      </a:accent2>
      <a:accent3>
        <a:srgbClr val="457F9C"/>
      </a:accent3>
      <a:accent4>
        <a:srgbClr val="624C77"/>
      </a:accent4>
      <a:accent5>
        <a:srgbClr val="BA5E1C"/>
      </a:accent5>
      <a:accent6>
        <a:srgbClr val="CFCFCF"/>
      </a:accent6>
      <a:hlink>
        <a:srgbClr val="1975D2"/>
      </a:hlink>
      <a:folHlink>
        <a:srgbClr val="00569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HRM_BWBW2023_Presentation-Deck-Template_FINAL" id="{651CD783-4D80-483D-8392-0AB9FA60A394}" vid="{70780979-E36B-43F9-A21A-78A3EB6B04C8}"/>
    </a:ext>
  </a:extLst>
</a:theme>
</file>

<file path=ppt/theme/theme3.xml><?xml version="1.0" encoding="utf-8"?>
<a:theme xmlns:a="http://schemas.openxmlformats.org/drawingml/2006/main" name="ModernClassicBlock-3">
  <a:themeElements>
    <a:clrScheme name="MSFT_ELT_ModernClassicBlock_03">
      <a:dk1>
        <a:sysClr val="windowText" lastClr="000000"/>
      </a:dk1>
      <a:lt1>
        <a:sysClr val="window" lastClr="FFFFFF"/>
      </a:lt1>
      <a:dk2>
        <a:srgbClr val="43467B"/>
      </a:dk2>
      <a:lt2>
        <a:srgbClr val="DFE3E5"/>
      </a:lt2>
      <a:accent1>
        <a:srgbClr val="43467B"/>
      </a:accent1>
      <a:accent2>
        <a:srgbClr val="E58C09"/>
      </a:accent2>
      <a:accent3>
        <a:srgbClr val="2683C6"/>
      </a:accent3>
      <a:accent4>
        <a:srgbClr val="EEC621"/>
      </a:accent4>
      <a:accent5>
        <a:srgbClr val="1D9BA1"/>
      </a:accent5>
      <a:accent6>
        <a:srgbClr val="87175F"/>
      </a:accent6>
      <a:hlink>
        <a:srgbClr val="0070C0"/>
      </a:hlink>
      <a:folHlink>
        <a:srgbClr val="C00000"/>
      </a:folHlink>
    </a:clrScheme>
    <a:fontScheme name="MSFT_ELT_ModernClassicBlock_03">
      <a:majorFont>
        <a:latin typeface="Tw Cen MT Condensed"/>
        <a:ea typeface=""/>
        <a:cs typeface=""/>
      </a:majorFont>
      <a:minorFont>
        <a:latin typeface="Tw Cen MT"/>
        <a:ea typeface=""/>
        <a:cs typeface=""/>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ELT_Template_ModernClassicBlockLT_v4" id="{30DDF308-B484-4DB0-8959-4BA762476498}" vid="{49FD44A8-5F40-4E6E-BC83-04BD3C4DB24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C4689C359221F84CA6C8A700AD48302A" ma:contentTypeVersion="88" ma:contentTypeDescription="Create a new document." ma:contentTypeScope="" ma:versionID="3db5214e9d1f1687af05b4d60a242362">
  <xsd:schema xmlns:xsd="http://www.w3.org/2001/XMLSchema" xmlns:xs="http://www.w3.org/2001/XMLSchema" xmlns:p="http://schemas.microsoft.com/office/2006/metadata/properties" xmlns:ns2="d62b6ecb-acff-4b24-a527-ff2b271ebe71" xmlns:ns3="06fa9243-f6f6-4c83-8c18-4e880acd4ff6" targetNamespace="http://schemas.microsoft.com/office/2006/metadata/properties" ma:root="true" ma:fieldsID="379c045f003df985c88b9848db9b1ba1" ns2:_="" ns3:_="">
    <xsd:import namespace="d62b6ecb-acff-4b24-a527-ff2b271ebe71"/>
    <xsd:import namespace="06fa9243-f6f6-4c83-8c18-4e880acd4ff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2:_dlc_DocId" minOccurs="0"/>
                <xsd:element ref="ns2:_dlc_DocIdUrl" minOccurs="0"/>
                <xsd:element ref="ns2:_dlc_DocIdPersistId"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2b6ecb-acff-4b24-a527-ff2b271ebe7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_dlc_DocId" ma:index="15" nillable="true" ma:displayName="Document ID Value" ma:description="The value of the document ID assigned to this item." ma:internalName="_dlc_DocId" ma:readOnly="true">
      <xsd:simpleType>
        <xsd:restriction base="dms:Text"/>
      </xsd:simpleType>
    </xsd:element>
    <xsd:element name="_dlc_DocIdUrl" ma:index="1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7"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6fa9243-f6f6-4c83-8c18-4e880acd4ff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8" nillable="true" ma:displayName="MediaServiceLocation" ma:internalName="MediaServiceLocation"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_Flow_SignoffStatus" ma:index="23" nillable="true" ma:displayName="Sign-off status" ma:internalName="Sign_x002d_off_x0020_status">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Flow_SignoffStatus xmlns="06fa9243-f6f6-4c83-8c18-4e880acd4ff6" xsi:nil="true"/>
    <_dlc_DocId xmlns="d62b6ecb-acff-4b24-a527-ff2b271ebe71">23CEHAA2X2SM-2102554853-375711</_dlc_DocId>
    <_dlc_DocIdUrl xmlns="d62b6ecb-acff-4b24-a527-ff2b271ebe71">
      <Url>https://slidegenius365.sharepoint.com/_layouts/15/DocIdRedir.aspx?ID=23CEHAA2X2SM-2102554853-375711</Url>
      <Description>23CEHAA2X2SM-2102554853-375711</Description>
    </_dlc_DocIdUrl>
  </documentManagement>
</p:properties>
</file>

<file path=customXml/itemProps1.xml><?xml version="1.0" encoding="utf-8"?>
<ds:datastoreItem xmlns:ds="http://schemas.openxmlformats.org/officeDocument/2006/customXml" ds:itemID="{BDE96E24-8325-4B55-813B-5A143CF5D1BA}">
  <ds:schemaRefs>
    <ds:schemaRef ds:uri="http://schemas.microsoft.com/sharepoint/events"/>
  </ds:schemaRefs>
</ds:datastoreItem>
</file>

<file path=customXml/itemProps2.xml><?xml version="1.0" encoding="utf-8"?>
<ds:datastoreItem xmlns:ds="http://schemas.openxmlformats.org/officeDocument/2006/customXml" ds:itemID="{A77D42EB-5E36-4A9C-8CD9-DA79C85654A5}">
  <ds:schemaRefs>
    <ds:schemaRef ds:uri="06fa9243-f6f6-4c83-8c18-4e880acd4ff6"/>
    <ds:schemaRef ds:uri="d62b6ecb-acff-4b24-a527-ff2b271ebe7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4D6251B-197F-47B1-800D-01A656996914}">
  <ds:schemaRefs>
    <ds:schemaRef ds:uri="http://schemas.microsoft.com/sharepoint/v3/contenttype/forms"/>
  </ds:schemaRefs>
</ds:datastoreItem>
</file>

<file path=customXml/itemProps4.xml><?xml version="1.0" encoding="utf-8"?>
<ds:datastoreItem xmlns:ds="http://schemas.openxmlformats.org/officeDocument/2006/customXml" ds:itemID="{50B7E7EC-B15F-4F75-91D6-6B9A2A492EF1}">
  <ds:schemaRefs>
    <ds:schemaRef ds:uri="http://purl.org/dc/terms/"/>
    <ds:schemaRef ds:uri="http://schemas.microsoft.com/office/infopath/2007/PartnerControls"/>
    <ds:schemaRef ds:uri="http://www.w3.org/XML/1998/namespace"/>
    <ds:schemaRef ds:uri="d62b6ecb-acff-4b24-a527-ff2b271ebe71"/>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06fa9243-f6f6-4c83-8c18-4e880acd4ff6"/>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5854</TotalTime>
  <Words>2014</Words>
  <Application>Microsoft Office PowerPoint</Application>
  <PresentationFormat>On-screen Show (16:9)</PresentationFormat>
  <Paragraphs>293</Paragraphs>
  <Slides>33</Slides>
  <Notes>27</Notes>
  <HiddenSlides>5</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33</vt:i4>
      </vt:variant>
    </vt:vector>
  </HeadingPairs>
  <TitlesOfParts>
    <vt:vector size="46" baseType="lpstr">
      <vt:lpstr>Arial</vt:lpstr>
      <vt:lpstr>Arial</vt:lpstr>
      <vt:lpstr>Arial Black</vt:lpstr>
      <vt:lpstr>Berlin Sans FB Demi</vt:lpstr>
      <vt:lpstr>Calibri</vt:lpstr>
      <vt:lpstr>Helvetica</vt:lpstr>
      <vt:lpstr>Tw Cen MT</vt:lpstr>
      <vt:lpstr>Tw Cen MT Condensed</vt:lpstr>
      <vt:lpstr>Wingdings</vt:lpstr>
      <vt:lpstr>Wingdings 3</vt:lpstr>
      <vt:lpstr>1_Custom Design</vt:lpstr>
      <vt:lpstr>2_Custom Design</vt:lpstr>
      <vt:lpstr>ModernClassicBlock-3</vt:lpstr>
      <vt:lpstr>PowerPoint Presentation</vt:lpstr>
      <vt:lpstr>The Business of Human Potential</vt:lpstr>
      <vt:lpstr>Seacoast Human Resources Association’s Mission:</vt:lpstr>
      <vt:lpstr>PowerPoint Presentation</vt:lpstr>
      <vt:lpstr>Thanks to our Program Sponsor! </vt:lpstr>
      <vt:lpstr>       the safer places difference </vt:lpstr>
      <vt:lpstr>Not all background checks are created equally</vt:lpstr>
      <vt:lpstr>Not all background checks are created equally</vt:lpstr>
      <vt:lpstr>Not all background checks are created equally</vt:lpstr>
      <vt:lpstr>Not all background checks are created equally</vt:lpstr>
      <vt:lpstr>SHRA Scholarships of up to $1,000 are available for eligible members! </vt:lpstr>
      <vt:lpstr>PowerPoint Presentation</vt:lpstr>
      <vt:lpstr>PowerPoint Presentation</vt:lpstr>
      <vt:lpstr>PowerPoint Presentation</vt:lpstr>
      <vt:lpstr>Membership</vt:lpstr>
      <vt:lpstr>PowerPoint Presentation</vt:lpstr>
      <vt:lpstr>PowerPoint Presentation</vt:lpstr>
      <vt:lpstr>2023 SHRA Officer Election Results </vt:lpstr>
      <vt:lpstr>PowerPoint Presentation</vt:lpstr>
      <vt:lpstr>More About Christi</vt:lpstr>
      <vt:lpstr>Interested in becoming more  involved with SHRA?</vt:lpstr>
      <vt:lpstr>New England Weather Alert!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SHRA’s Spring Community Sponsor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Jameson, Cassie</dc:creator>
  <cp:lastModifiedBy>Traci Tenggren</cp:lastModifiedBy>
  <cp:revision>46</cp:revision>
  <cp:lastPrinted>2023-05-09T00:23:03Z</cp:lastPrinted>
  <dcterms:created xsi:type="dcterms:W3CDTF">2018-02-21T20:54:29Z</dcterms:created>
  <dcterms:modified xsi:type="dcterms:W3CDTF">2023-05-09T09:27:51Z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Jive_LatestUserAccountName">
    <vt:lpwstr>christopher.kenny@shrm.org</vt:lpwstr>
  </property>
  <property fmtid="{D5CDD505-2E9C-101B-9397-08002B2CF9AE}" pid="3" name="Offisync_UpdateToken">
    <vt:lpwstr>2</vt:lpwstr>
  </property>
  <property fmtid="{D5CDD505-2E9C-101B-9397-08002B2CF9AE}" pid="4" name="Offisync_ServerID">
    <vt:lpwstr>2bbdd788-b3a8-4bdd-bb08-899830578910</vt:lpwstr>
  </property>
  <property fmtid="{D5CDD505-2E9C-101B-9397-08002B2CF9AE}" pid="5" name="Offisync_ProviderInitializationData">
    <vt:lpwstr>https://shrmin.jiveon.com</vt:lpwstr>
  </property>
  <property fmtid="{D5CDD505-2E9C-101B-9397-08002B2CF9AE}" pid="6" name="Offisync_UniqueId">
    <vt:lpwstr>5378</vt:lpwstr>
  </property>
  <property fmtid="{D5CDD505-2E9C-101B-9397-08002B2CF9AE}" pid="7" name="Jive_VersionGuid">
    <vt:lpwstr>51a9d965-5d9f-4ce7-9066-e86f2dae4d73</vt:lpwstr>
  </property>
  <property fmtid="{D5CDD505-2E9C-101B-9397-08002B2CF9AE}" pid="8" name="ContentTypeId">
    <vt:lpwstr>0x010100C4689C359221F84CA6C8A700AD48302A</vt:lpwstr>
  </property>
  <property fmtid="{D5CDD505-2E9C-101B-9397-08002B2CF9AE}" pid="9" name="_dlc_DocIdItemGuid">
    <vt:lpwstr>7b04c70c-95b7-48cc-ab72-a52fc31dbcbb</vt:lpwstr>
  </property>
  <property fmtid="{D5CDD505-2E9C-101B-9397-08002B2CF9AE}" pid="10" name="Jive_ModifiedButNotPublished">
    <vt:lpwstr>True</vt:lpwstr>
  </property>
</Properties>
</file>